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82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9" r:id="rId11"/>
    <p:sldId id="268" r:id="rId12"/>
    <p:sldId id="264" r:id="rId13"/>
    <p:sldId id="270" r:id="rId14"/>
    <p:sldId id="267" r:id="rId15"/>
    <p:sldId id="271" r:id="rId16"/>
    <p:sldId id="265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4630400" cy="8229600"/>
  <p:notesSz cx="8229600" cy="14630400"/>
  <p:embeddedFontLs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Inter" panose="020B0604020202020204" charset="0"/>
      <p:regular r:id="rId33"/>
    </p:embeddedFont>
    <p:embeddedFont>
      <p:font typeface="Manrope" panose="020B0604020202020204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9FEEA2-1680-4086-A028-2A5E327483E2}" v="60" dt="2025-07-16T10:12:56.5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439" autoAdjust="0"/>
  </p:normalViewPr>
  <p:slideViewPr>
    <p:cSldViewPr snapToGrid="0" snapToObjects="1">
      <p:cViewPr varScale="1">
        <p:scale>
          <a:sx n="75" d="100"/>
          <a:sy n="75" d="100"/>
        </p:scale>
        <p:origin x="8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m sharma" userId="281fd7e9-c946-4b76-be4f-8b0219464455" providerId="ADAL" clId="{539FEEA2-1680-4086-A028-2A5E327483E2}"/>
    <pc:docChg chg="undo custSel addSld modSld">
      <pc:chgData name="Shivam sharma" userId="281fd7e9-c946-4b76-be4f-8b0219464455" providerId="ADAL" clId="{539FEEA2-1680-4086-A028-2A5E327483E2}" dt="2025-07-30T10:05:38.091" v="408" actId="6549"/>
      <pc:docMkLst>
        <pc:docMk/>
      </pc:docMkLst>
      <pc:sldChg chg="addSp delSp modSp mod">
        <pc:chgData name="Shivam sharma" userId="281fd7e9-c946-4b76-be4f-8b0219464455" providerId="ADAL" clId="{539FEEA2-1680-4086-A028-2A5E327483E2}" dt="2025-07-15T18:34:35.066" v="321" actId="1076"/>
        <pc:sldMkLst>
          <pc:docMk/>
          <pc:sldMk cId="0" sldId="256"/>
        </pc:sldMkLst>
        <pc:spChg chg="mod">
          <ac:chgData name="Shivam sharma" userId="281fd7e9-c946-4b76-be4f-8b0219464455" providerId="ADAL" clId="{539FEEA2-1680-4086-A028-2A5E327483E2}" dt="2025-07-15T18:33:14.360" v="307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Shivam sharma" userId="281fd7e9-c946-4b76-be4f-8b0219464455" providerId="ADAL" clId="{539FEEA2-1680-4086-A028-2A5E327483E2}" dt="2025-07-15T18:26:38.444" v="168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Shivam sharma" userId="281fd7e9-c946-4b76-be4f-8b0219464455" providerId="ADAL" clId="{539FEEA2-1680-4086-A028-2A5E327483E2}" dt="2025-07-15T18:25:49.626" v="166" actId="20577"/>
          <ac:spMkLst>
            <pc:docMk/>
            <pc:sldMk cId="0" sldId="256"/>
            <ac:spMk id="6" creationId="{725B6AA4-9FEC-9621-EA53-789D86D8E968}"/>
          </ac:spMkLst>
        </pc:spChg>
        <pc:picChg chg="add del mod">
          <ac:chgData name="Shivam sharma" userId="281fd7e9-c946-4b76-be4f-8b0219464455" providerId="ADAL" clId="{539FEEA2-1680-4086-A028-2A5E327483E2}" dt="2025-07-15T18:34:35.066" v="321" actId="1076"/>
          <ac:picMkLst>
            <pc:docMk/>
            <pc:sldMk cId="0" sldId="256"/>
            <ac:picMk id="2" creationId="{00000000-0000-0000-0000-000000000000}"/>
          </ac:picMkLst>
        </pc:picChg>
      </pc:sldChg>
      <pc:sldChg chg="modSp mod">
        <pc:chgData name="Shivam sharma" userId="281fd7e9-c946-4b76-be4f-8b0219464455" providerId="ADAL" clId="{539FEEA2-1680-4086-A028-2A5E327483E2}" dt="2025-07-30T10:05:38.091" v="408" actId="6549"/>
        <pc:sldMkLst>
          <pc:docMk/>
          <pc:sldMk cId="0" sldId="263"/>
        </pc:sldMkLst>
        <pc:spChg chg="mod">
          <ac:chgData name="Shivam sharma" userId="281fd7e9-c946-4b76-be4f-8b0219464455" providerId="ADAL" clId="{539FEEA2-1680-4086-A028-2A5E327483E2}" dt="2025-07-30T10:05:38.091" v="408" actId="6549"/>
          <ac:spMkLst>
            <pc:docMk/>
            <pc:sldMk cId="0" sldId="263"/>
            <ac:spMk id="26" creationId="{00000000-0000-0000-0000-000000000000}"/>
          </ac:spMkLst>
        </pc:spChg>
      </pc:sldChg>
      <pc:sldChg chg="modSp mod">
        <pc:chgData name="Shivam sharma" userId="281fd7e9-c946-4b76-be4f-8b0219464455" providerId="ADAL" clId="{539FEEA2-1680-4086-A028-2A5E327483E2}" dt="2025-07-30T10:05:23.395" v="406" actId="20577"/>
        <pc:sldMkLst>
          <pc:docMk/>
          <pc:sldMk cId="0" sldId="266"/>
        </pc:sldMkLst>
        <pc:spChg chg="mod">
          <ac:chgData name="Shivam sharma" userId="281fd7e9-c946-4b76-be4f-8b0219464455" providerId="ADAL" clId="{539FEEA2-1680-4086-A028-2A5E327483E2}" dt="2025-07-30T10:05:23.395" v="406" actId="20577"/>
          <ac:spMkLst>
            <pc:docMk/>
            <pc:sldMk cId="0" sldId="266"/>
            <ac:spMk id="6" creationId="{00000000-0000-0000-0000-000000000000}"/>
          </ac:spMkLst>
        </pc:spChg>
      </pc:sldChg>
      <pc:sldChg chg="addSp delSp modSp mod">
        <pc:chgData name="Shivam sharma" userId="281fd7e9-c946-4b76-be4f-8b0219464455" providerId="ADAL" clId="{539FEEA2-1680-4086-A028-2A5E327483E2}" dt="2025-07-15T18:19:59.164" v="138" actId="20577"/>
        <pc:sldMkLst>
          <pc:docMk/>
          <pc:sldMk cId="0" sldId="267"/>
        </pc:sldMkLst>
        <pc:spChg chg="add del mod">
          <ac:chgData name="Shivam sharma" userId="281fd7e9-c946-4b76-be4f-8b0219464455" providerId="ADAL" clId="{539FEEA2-1680-4086-A028-2A5E327483E2}" dt="2025-07-15T18:14:47.013" v="3" actId="478"/>
          <ac:spMkLst>
            <pc:docMk/>
            <pc:sldMk cId="0" sldId="267"/>
            <ac:spMk id="20" creationId="{00000000-0000-0000-0000-000000000000}"/>
          </ac:spMkLst>
        </pc:spChg>
        <pc:spChg chg="mod">
          <ac:chgData name="Shivam sharma" userId="281fd7e9-c946-4b76-be4f-8b0219464455" providerId="ADAL" clId="{539FEEA2-1680-4086-A028-2A5E327483E2}" dt="2025-07-15T18:19:59.164" v="138" actId="20577"/>
          <ac:spMkLst>
            <pc:docMk/>
            <pc:sldMk cId="0" sldId="267"/>
            <ac:spMk id="23" creationId="{00000000-0000-0000-0000-000000000000}"/>
          </ac:spMkLst>
        </pc:spChg>
      </pc:sldChg>
      <pc:sldChg chg="modNotesTx">
        <pc:chgData name="Shivam sharma" userId="281fd7e9-c946-4b76-be4f-8b0219464455" providerId="ADAL" clId="{539FEEA2-1680-4086-A028-2A5E327483E2}" dt="2025-07-16T10:10:14.233" v="398" actId="20577"/>
        <pc:sldMkLst>
          <pc:docMk/>
          <pc:sldMk cId="0" sldId="274"/>
        </pc:sldMkLst>
      </pc:sldChg>
      <pc:sldChg chg="modSp mod">
        <pc:chgData name="Shivam sharma" userId="281fd7e9-c946-4b76-be4f-8b0219464455" providerId="ADAL" clId="{539FEEA2-1680-4086-A028-2A5E327483E2}" dt="2025-07-16T10:14:11.663" v="405" actId="14100"/>
        <pc:sldMkLst>
          <pc:docMk/>
          <pc:sldMk cId="2238931563" sldId="280"/>
        </pc:sldMkLst>
        <pc:spChg chg="mod">
          <ac:chgData name="Shivam sharma" userId="281fd7e9-c946-4b76-be4f-8b0219464455" providerId="ADAL" clId="{539FEEA2-1680-4086-A028-2A5E327483E2}" dt="2025-07-16T10:14:11.663" v="405" actId="14100"/>
          <ac:spMkLst>
            <pc:docMk/>
            <pc:sldMk cId="2238931563" sldId="280"/>
            <ac:spMk id="6" creationId="{0D308085-7438-1AD8-05AF-553877F3E58E}"/>
          </ac:spMkLst>
        </pc:spChg>
      </pc:sldChg>
      <pc:sldChg chg="addSp delSp modSp add mod">
        <pc:chgData name="Shivam sharma" userId="281fd7e9-c946-4b76-be4f-8b0219464455" providerId="ADAL" clId="{539FEEA2-1680-4086-A028-2A5E327483E2}" dt="2025-07-16T07:14:29.926" v="396" actId="20577"/>
        <pc:sldMkLst>
          <pc:docMk/>
          <pc:sldMk cId="2803715281" sldId="282"/>
        </pc:sldMkLst>
        <pc:spChg chg="mod">
          <ac:chgData name="Shivam sharma" userId="281fd7e9-c946-4b76-be4f-8b0219464455" providerId="ADAL" clId="{539FEEA2-1680-4086-A028-2A5E327483E2}" dt="2025-07-15T18:27:52.128" v="185" actId="20577"/>
          <ac:spMkLst>
            <pc:docMk/>
            <pc:sldMk cId="2803715281" sldId="282"/>
            <ac:spMk id="3" creationId="{BDA770A1-2966-0826-619D-C3C725D60B7F}"/>
          </ac:spMkLst>
        </pc:spChg>
        <pc:spChg chg="mod">
          <ac:chgData name="Shivam sharma" userId="281fd7e9-c946-4b76-be4f-8b0219464455" providerId="ADAL" clId="{539FEEA2-1680-4086-A028-2A5E327483E2}" dt="2025-07-16T07:14:29.926" v="396" actId="20577"/>
          <ac:spMkLst>
            <pc:docMk/>
            <pc:sldMk cId="2803715281" sldId="282"/>
            <ac:spMk id="4" creationId="{5AE90DB0-8AE8-D68C-7D0D-1CF3026BB5E3}"/>
          </ac:spMkLst>
        </pc:spChg>
        <pc:picChg chg="add mod">
          <ac:chgData name="Shivam sharma" userId="281fd7e9-c946-4b76-be4f-8b0219464455" providerId="ADAL" clId="{539FEEA2-1680-4086-A028-2A5E327483E2}" dt="2025-07-15T18:31:52.544" v="243" actId="339"/>
          <ac:picMkLst>
            <pc:docMk/>
            <pc:sldMk cId="2803715281" sldId="282"/>
            <ac:picMk id="1034" creationId="{2AB8B088-C248-CD56-C3ED-1DB32DEC5D80}"/>
          </ac:picMkLst>
        </pc:picChg>
      </pc:sldChg>
    </pc:docChg>
  </pc:docChgLst>
  <pc:docChgLst>
    <pc:chgData name="Shivam sharma" userId="281fd7e9-c946-4b76-be4f-8b0219464455" providerId="ADAL" clId="{491949C7-B67C-4A76-966A-5AF88CDC6303}"/>
    <pc:docChg chg="undo custSel addSld delSld modSld sldOrd">
      <pc:chgData name="Shivam sharma" userId="281fd7e9-c946-4b76-be4f-8b0219464455" providerId="ADAL" clId="{491949C7-B67C-4A76-966A-5AF88CDC6303}" dt="2025-07-15T17:54:23.690" v="2067" actId="20577"/>
      <pc:docMkLst>
        <pc:docMk/>
      </pc:docMkLst>
      <pc:sldChg chg="addSp modSp mod">
        <pc:chgData name="Shivam sharma" userId="281fd7e9-c946-4b76-be4f-8b0219464455" providerId="ADAL" clId="{491949C7-B67C-4A76-966A-5AF88CDC6303}" dt="2025-07-14T06:57:26.146" v="1878" actId="403"/>
        <pc:sldMkLst>
          <pc:docMk/>
          <pc:sldMk cId="0" sldId="256"/>
        </pc:sldMkLst>
        <pc:spChg chg="add mod">
          <ac:chgData name="Shivam sharma" userId="281fd7e9-c946-4b76-be4f-8b0219464455" providerId="ADAL" clId="{491949C7-B67C-4A76-966A-5AF88CDC6303}" dt="2025-07-12T18:04:20.568" v="1765" actId="20577"/>
          <ac:spMkLst>
            <pc:docMk/>
            <pc:sldMk cId="0" sldId="256"/>
            <ac:spMk id="5" creationId="{6AB38A99-8C2F-C886-3975-30F40EC045A7}"/>
          </ac:spMkLst>
        </pc:spChg>
        <pc:spChg chg="add mod">
          <ac:chgData name="Shivam sharma" userId="281fd7e9-c946-4b76-be4f-8b0219464455" providerId="ADAL" clId="{491949C7-B67C-4A76-966A-5AF88CDC6303}" dt="2025-07-14T06:57:26.146" v="1878" actId="403"/>
          <ac:spMkLst>
            <pc:docMk/>
            <pc:sldMk cId="0" sldId="256"/>
            <ac:spMk id="6" creationId="{725B6AA4-9FEC-9621-EA53-789D86D8E968}"/>
          </ac:spMkLst>
        </pc:spChg>
      </pc:sldChg>
      <pc:sldChg chg="del">
        <pc:chgData name="Shivam sharma" userId="281fd7e9-c946-4b76-be4f-8b0219464455" providerId="ADAL" clId="{491949C7-B67C-4A76-966A-5AF88CDC6303}" dt="2025-07-12T18:04:32.676" v="1779" actId="2696"/>
        <pc:sldMkLst>
          <pc:docMk/>
          <pc:sldMk cId="0" sldId="257"/>
        </pc:sldMkLst>
      </pc:sldChg>
      <pc:sldChg chg="modSp mod">
        <pc:chgData name="Shivam sharma" userId="281fd7e9-c946-4b76-be4f-8b0219464455" providerId="ADAL" clId="{491949C7-B67C-4A76-966A-5AF88CDC6303}" dt="2025-07-13T11:55:21.212" v="1851" actId="20577"/>
        <pc:sldMkLst>
          <pc:docMk/>
          <pc:sldMk cId="0" sldId="258"/>
        </pc:sldMkLst>
        <pc:spChg chg="mod">
          <ac:chgData name="Shivam sharma" userId="281fd7e9-c946-4b76-be4f-8b0219464455" providerId="ADAL" clId="{491949C7-B67C-4A76-966A-5AF88CDC6303}" dt="2025-07-13T11:55:21.212" v="1851" actId="20577"/>
          <ac:spMkLst>
            <pc:docMk/>
            <pc:sldMk cId="0" sldId="258"/>
            <ac:spMk id="3" creationId="{00000000-0000-0000-0000-000000000000}"/>
          </ac:spMkLst>
        </pc:spChg>
      </pc:sldChg>
      <pc:sldChg chg="modSp mod modNotesTx">
        <pc:chgData name="Shivam sharma" userId="281fd7e9-c946-4b76-be4f-8b0219464455" providerId="ADAL" clId="{491949C7-B67C-4A76-966A-5AF88CDC6303}" dt="2025-07-15T11:54:04.749" v="1943" actId="1076"/>
        <pc:sldMkLst>
          <pc:docMk/>
          <pc:sldMk cId="0" sldId="259"/>
        </pc:sldMkLst>
        <pc:spChg chg="mod">
          <ac:chgData name="Shivam sharma" userId="281fd7e9-c946-4b76-be4f-8b0219464455" providerId="ADAL" clId="{491949C7-B67C-4A76-966A-5AF88CDC6303}" dt="2025-07-15T11:54:04.749" v="1943" actId="1076"/>
          <ac:spMkLst>
            <pc:docMk/>
            <pc:sldMk cId="0" sldId="259"/>
            <ac:spMk id="3" creationId="{00000000-0000-0000-0000-000000000000}"/>
          </ac:spMkLst>
        </pc:spChg>
      </pc:sldChg>
      <pc:sldChg chg="delSp modSp mod">
        <pc:chgData name="Shivam sharma" userId="281fd7e9-c946-4b76-be4f-8b0219464455" providerId="ADAL" clId="{491949C7-B67C-4A76-966A-5AF88CDC6303}" dt="2025-07-15T12:40:41.607" v="1995" actId="1076"/>
        <pc:sldMkLst>
          <pc:docMk/>
          <pc:sldMk cId="0" sldId="260"/>
        </pc:sldMkLst>
        <pc:spChg chg="mod">
          <ac:chgData name="Shivam sharma" userId="281fd7e9-c946-4b76-be4f-8b0219464455" providerId="ADAL" clId="{491949C7-B67C-4A76-966A-5AF88CDC6303}" dt="2025-07-15T12:40:41.607" v="1995" actId="1076"/>
          <ac:spMkLst>
            <pc:docMk/>
            <pc:sldMk cId="0" sldId="260"/>
            <ac:spMk id="34" creationId="{00000000-0000-0000-0000-000000000000}"/>
          </ac:spMkLst>
        </pc:spChg>
      </pc:sldChg>
      <pc:sldChg chg="modSp mod setBg modNotesTx">
        <pc:chgData name="Shivam sharma" userId="281fd7e9-c946-4b76-be4f-8b0219464455" providerId="ADAL" clId="{491949C7-B67C-4A76-966A-5AF88CDC6303}" dt="2025-07-15T12:43:48.712" v="1996" actId="20577"/>
        <pc:sldMkLst>
          <pc:docMk/>
          <pc:sldMk cId="0" sldId="261"/>
        </pc:sldMkLst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3T12:07:39.683" v="1875" actId="1076"/>
          <ac:spMkLst>
            <pc:docMk/>
            <pc:sldMk cId="0" sldId="261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36.712" v="1796" actId="255"/>
          <ac:spMkLst>
            <pc:docMk/>
            <pc:sldMk cId="0" sldId="261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16.831" v="1793" actId="255"/>
          <ac:spMkLst>
            <pc:docMk/>
            <pc:sldMk cId="0" sldId="261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42.047" v="1797" actId="255"/>
          <ac:spMkLst>
            <pc:docMk/>
            <pc:sldMk cId="0" sldId="261"/>
            <ac:spMk id="1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12.399" v="1792" actId="255"/>
          <ac:spMkLst>
            <pc:docMk/>
            <pc:sldMk cId="0" sldId="261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47.160" v="1798" actId="255"/>
          <ac:spMkLst>
            <pc:docMk/>
            <pc:sldMk cId="0" sldId="261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21.864" v="1794" actId="255"/>
          <ac:spMkLst>
            <pc:docMk/>
            <pc:sldMk cId="0" sldId="261"/>
            <ac:spMk id="1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52.350" v="1799" actId="255"/>
          <ac:spMkLst>
            <pc:docMk/>
            <pc:sldMk cId="0" sldId="261"/>
            <ac:spMk id="1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9:26.509" v="1795" actId="255"/>
          <ac:spMkLst>
            <pc:docMk/>
            <pc:sldMk cId="0" sldId="261"/>
            <ac:spMk id="20" creationId="{00000000-0000-0000-0000-000000000000}"/>
          </ac:spMkLst>
        </pc:spChg>
        <pc:picChg chg="mod">
          <ac:chgData name="Shivam sharma" userId="281fd7e9-c946-4b76-be4f-8b0219464455" providerId="ADAL" clId="{491949C7-B67C-4A76-966A-5AF88CDC6303}" dt="2025-07-15T12:19:03.289" v="1971" actId="14861"/>
          <ac:picMkLst>
            <pc:docMk/>
            <pc:sldMk cId="0" sldId="261"/>
            <ac:picMk id="8" creationId="{00000000-0000-0000-0000-000000000000}"/>
          </ac:picMkLst>
        </pc:picChg>
      </pc:sldChg>
      <pc:sldChg chg="modSp mod modNotesTx">
        <pc:chgData name="Shivam sharma" userId="281fd7e9-c946-4b76-be4f-8b0219464455" providerId="ADAL" clId="{491949C7-B67C-4A76-966A-5AF88CDC6303}" dt="2025-07-15T17:27:46.284" v="2022" actId="20577"/>
        <pc:sldMkLst>
          <pc:docMk/>
          <pc:sldMk cId="0" sldId="262"/>
        </pc:sldMkLst>
        <pc:spChg chg="mod">
          <ac:chgData name="Shivam sharma" userId="281fd7e9-c946-4b76-be4f-8b0219464455" providerId="ADAL" clId="{491949C7-B67C-4A76-966A-5AF88CDC6303}" dt="2025-07-12T17:58:36.618" v="1704" actId="255"/>
          <ac:spMkLst>
            <pc:docMk/>
            <pc:sldMk cId="0" sldId="262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14.108" v="167" actId="207"/>
          <ac:spMkLst>
            <pc:docMk/>
            <pc:sldMk cId="0" sldId="262"/>
            <ac:spMk id="1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27.521" v="173" actId="20577"/>
          <ac:spMkLst>
            <pc:docMk/>
            <pc:sldMk cId="0" sldId="262"/>
            <ac:spMk id="13" creationId="{00000000-0000-0000-0000-000000000000}"/>
          </ac:spMkLst>
        </pc:spChg>
      </pc:sldChg>
      <pc:sldChg chg="modSp mod">
        <pc:chgData name="Shivam sharma" userId="281fd7e9-c946-4b76-be4f-8b0219464455" providerId="ADAL" clId="{491949C7-B67C-4A76-966A-5AF88CDC6303}" dt="2025-07-15T12:49:26.883" v="2001" actId="20577"/>
        <pc:sldMkLst>
          <pc:docMk/>
          <pc:sldMk cId="0" sldId="263"/>
        </pc:sldMkLst>
        <pc:spChg chg="mod">
          <ac:chgData name="Shivam sharma" userId="281fd7e9-c946-4b76-be4f-8b0219464455" providerId="ADAL" clId="{491949C7-B67C-4A76-966A-5AF88CDC6303}" dt="2025-07-12T17:58:50.605" v="1706" actId="255"/>
          <ac:spMkLst>
            <pc:docMk/>
            <pc:sldMk cId="0" sldId="263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07.136" v="165" actId="207"/>
          <ac:spMkLst>
            <pc:docMk/>
            <pc:sldMk cId="0" sldId="263"/>
            <ac:spMk id="2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5T12:49:26.883" v="2001" actId="20577"/>
          <ac:spMkLst>
            <pc:docMk/>
            <pc:sldMk cId="0" sldId="263"/>
            <ac:spMk id="26" creationId="{00000000-0000-0000-0000-000000000000}"/>
          </ac:spMkLst>
        </pc:spChg>
      </pc:sldChg>
      <pc:sldChg chg="modSp mod ord">
        <pc:chgData name="Shivam sharma" userId="281fd7e9-c946-4b76-be4f-8b0219464455" providerId="ADAL" clId="{491949C7-B67C-4A76-966A-5AF88CDC6303}" dt="2025-07-15T14:11:02.879" v="2013"/>
        <pc:sldMkLst>
          <pc:docMk/>
          <pc:sldMk cId="0" sldId="264"/>
        </pc:sldMkLst>
        <pc:spChg chg="mod">
          <ac:chgData name="Shivam sharma" userId="281fd7e9-c946-4b76-be4f-8b0219464455" providerId="ADAL" clId="{491949C7-B67C-4A76-966A-5AF88CDC6303}" dt="2025-07-12T17:58:57.955" v="1707" actId="255"/>
          <ac:spMkLst>
            <pc:docMk/>
            <pc:sldMk cId="0" sldId="264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55.411" v="161" actId="13926"/>
          <ac:spMkLst>
            <pc:docMk/>
            <pc:sldMk cId="0" sldId="264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57.393" v="162" actId="13926"/>
          <ac:spMkLst>
            <pc:docMk/>
            <pc:sldMk cId="0" sldId="264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00.163" v="163" actId="207"/>
          <ac:spMkLst>
            <pc:docMk/>
            <pc:sldMk cId="0" sldId="264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02.971" v="164" actId="13926"/>
          <ac:spMkLst>
            <pc:docMk/>
            <pc:sldMk cId="0" sldId="264"/>
            <ac:spMk id="12" creationId="{00000000-0000-0000-0000-000000000000}"/>
          </ac:spMkLst>
        </pc:spChg>
        <pc:picChg chg="mod">
          <ac:chgData name="Shivam sharma" userId="281fd7e9-c946-4b76-be4f-8b0219464455" providerId="ADAL" clId="{491949C7-B67C-4A76-966A-5AF88CDC6303}" dt="2025-07-12T18:10:32.934" v="1804" actId="1076"/>
          <ac:picMkLst>
            <pc:docMk/>
            <pc:sldMk cId="0" sldId="264"/>
            <ac:picMk id="2" creationId="{00000000-0000-0000-0000-000000000000}"/>
          </ac:picMkLst>
        </pc:picChg>
      </pc:sldChg>
      <pc:sldChg chg="modSp mod ord">
        <pc:chgData name="Shivam sharma" userId="281fd7e9-c946-4b76-be4f-8b0219464455" providerId="ADAL" clId="{491949C7-B67C-4A76-966A-5AF88CDC6303}" dt="2025-07-15T13:44:20.127" v="2007"/>
        <pc:sldMkLst>
          <pc:docMk/>
          <pc:sldMk cId="0" sldId="265"/>
        </pc:sldMkLst>
        <pc:spChg chg="mod">
          <ac:chgData name="Shivam sharma" userId="281fd7e9-c946-4b76-be4f-8b0219464455" providerId="ADAL" clId="{491949C7-B67C-4A76-966A-5AF88CDC6303}" dt="2025-07-12T17:59:10.305" v="1709" actId="255"/>
          <ac:spMkLst>
            <pc:docMk/>
            <pc:sldMk cId="0" sldId="265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38.885" v="156" actId="207"/>
          <ac:spMkLst>
            <pc:docMk/>
            <pc:sldMk cId="0" sldId="265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44.617" v="158" actId="13926"/>
          <ac:spMkLst>
            <pc:docMk/>
            <pc:sldMk cId="0" sldId="265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41.914" v="157" actId="207"/>
          <ac:spMkLst>
            <pc:docMk/>
            <pc:sldMk cId="0" sldId="265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47.334" v="159" actId="13926"/>
          <ac:spMkLst>
            <pc:docMk/>
            <pc:sldMk cId="0" sldId="265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0:53.886" v="1806" actId="1076"/>
          <ac:spMkLst>
            <pc:docMk/>
            <pc:sldMk cId="0" sldId="265"/>
            <ac:spMk id="11" creationId="{00000000-0000-0000-0000-000000000000}"/>
          </ac:spMkLst>
        </pc:spChg>
      </pc:sldChg>
      <pc:sldChg chg="addSp delSp modSp mod ord">
        <pc:chgData name="Shivam sharma" userId="281fd7e9-c946-4b76-be4f-8b0219464455" providerId="ADAL" clId="{491949C7-B67C-4A76-966A-5AF88CDC6303}" dt="2025-07-15T14:11:45.056" v="2017"/>
        <pc:sldMkLst>
          <pc:docMk/>
          <pc:sldMk cId="0" sldId="266"/>
        </pc:sldMkLst>
        <pc:spChg chg="mod">
          <ac:chgData name="Shivam sharma" userId="281fd7e9-c946-4b76-be4f-8b0219464455" providerId="ADAL" clId="{491949C7-B67C-4A76-966A-5AF88CDC6303}" dt="2025-07-12T17:59:19.043" v="1710" actId="255"/>
          <ac:spMkLst>
            <pc:docMk/>
            <pc:sldMk cId="0" sldId="266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0:53.770" v="129" actId="207"/>
          <ac:spMkLst>
            <pc:docMk/>
            <pc:sldMk cId="0" sldId="266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0:56.337" v="130" actId="13926"/>
          <ac:spMkLst>
            <pc:docMk/>
            <pc:sldMk cId="0" sldId="266"/>
            <ac:spMk id="6" creationId="{00000000-0000-0000-0000-000000000000}"/>
          </ac:spMkLst>
        </pc:spChg>
        <pc:picChg chg="add mod">
          <ac:chgData name="Shivam sharma" userId="281fd7e9-c946-4b76-be4f-8b0219464455" providerId="ADAL" clId="{491949C7-B67C-4A76-966A-5AF88CDC6303}" dt="2025-07-15T12:18:09.748" v="1965" actId="14861"/>
          <ac:picMkLst>
            <pc:docMk/>
            <pc:sldMk cId="0" sldId="266"/>
            <ac:picMk id="1030" creationId="{2734DD76-6F05-7ED0-E645-2284D5973F15}"/>
          </ac:picMkLst>
        </pc:picChg>
      </pc:sldChg>
      <pc:sldChg chg="modSp mod">
        <pc:chgData name="Shivam sharma" userId="281fd7e9-c946-4b76-be4f-8b0219464455" providerId="ADAL" clId="{491949C7-B67C-4A76-966A-5AF88CDC6303}" dt="2025-07-12T18:13:13.074" v="1835" actId="1076"/>
        <pc:sldMkLst>
          <pc:docMk/>
          <pc:sldMk cId="0" sldId="267"/>
        </pc:sldMkLst>
        <pc:spChg chg="mod">
          <ac:chgData name="Shivam sharma" userId="281fd7e9-c946-4b76-be4f-8b0219464455" providerId="ADAL" clId="{491949C7-B67C-4A76-966A-5AF88CDC6303}" dt="2025-07-12T17:59:28.465" v="1711" actId="255"/>
          <ac:spMkLst>
            <pc:docMk/>
            <pc:sldMk cId="0" sldId="267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13.486" v="1808" actId="255"/>
          <ac:spMkLst>
            <pc:docMk/>
            <pc:sldMk cId="0" sldId="267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49.773" v="1817" actId="255"/>
          <ac:spMkLst>
            <pc:docMk/>
            <pc:sldMk cId="0" sldId="267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40.506" v="1815" actId="113"/>
          <ac:spMkLst>
            <pc:docMk/>
            <pc:sldMk cId="0" sldId="267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54.032" v="1818" actId="255"/>
          <ac:spMkLst>
            <pc:docMk/>
            <pc:sldMk cId="0" sldId="267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27.482" v="1812" actId="255"/>
          <ac:spMkLst>
            <pc:docMk/>
            <pc:sldMk cId="0" sldId="267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58.450" v="1819" actId="255"/>
          <ac:spMkLst>
            <pc:docMk/>
            <pc:sldMk cId="0" sldId="267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1:43.208" v="1816" actId="113"/>
          <ac:spMkLst>
            <pc:docMk/>
            <pc:sldMk cId="0" sldId="267"/>
            <ac:spMk id="1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03.956" v="1820" actId="255"/>
          <ac:spMkLst>
            <pc:docMk/>
            <pc:sldMk cId="0" sldId="267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09.221" v="1821" actId="255"/>
          <ac:spMkLst>
            <pc:docMk/>
            <pc:sldMk cId="0" sldId="267"/>
            <ac:spMk id="1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13.075" v="1822" actId="255"/>
          <ac:spMkLst>
            <pc:docMk/>
            <pc:sldMk cId="0" sldId="267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3:13.074" v="1835" actId="1076"/>
          <ac:spMkLst>
            <pc:docMk/>
            <pc:sldMk cId="0" sldId="267"/>
            <ac:spMk id="1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45.328" v="1829" actId="1076"/>
          <ac:spMkLst>
            <pc:docMk/>
            <pc:sldMk cId="0" sldId="267"/>
            <ac:spMk id="1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41.692" v="1828" actId="1076"/>
          <ac:spMkLst>
            <pc:docMk/>
            <pc:sldMk cId="0" sldId="267"/>
            <ac:spMk id="1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2:35.033" v="1827" actId="255"/>
          <ac:spMkLst>
            <pc:docMk/>
            <pc:sldMk cId="0" sldId="267"/>
            <ac:spMk id="2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0:31.595" v="127" actId="207"/>
          <ac:spMkLst>
            <pc:docMk/>
            <pc:sldMk cId="0" sldId="267"/>
            <ac:spMk id="2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0:34.642" v="128" actId="13926"/>
          <ac:spMkLst>
            <pc:docMk/>
            <pc:sldMk cId="0" sldId="267"/>
            <ac:spMk id="23" creationId="{00000000-0000-0000-0000-000000000000}"/>
          </ac:spMkLst>
        </pc:spChg>
      </pc:sldChg>
      <pc:sldChg chg="modSp mod ord">
        <pc:chgData name="Shivam sharma" userId="281fd7e9-c946-4b76-be4f-8b0219464455" providerId="ADAL" clId="{491949C7-B67C-4A76-966A-5AF88CDC6303}" dt="2025-07-15T13:44:01.305" v="2005"/>
        <pc:sldMkLst>
          <pc:docMk/>
          <pc:sldMk cId="0" sldId="268"/>
        </pc:sldMkLst>
        <pc:spChg chg="mod">
          <ac:chgData name="Shivam sharma" userId="281fd7e9-c946-4b76-be4f-8b0219464455" providerId="ADAL" clId="{491949C7-B67C-4A76-966A-5AF88CDC6303}" dt="2025-07-15T12:23:48.949" v="1984" actId="20577"/>
          <ac:spMkLst>
            <pc:docMk/>
            <pc:sldMk cId="0" sldId="268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5T12:23:15.814" v="1977" actId="20577"/>
          <ac:spMkLst>
            <pc:docMk/>
            <pc:sldMk cId="0" sldId="268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5T12:23:16.974" v="1978" actId="20577"/>
          <ac:spMkLst>
            <pc:docMk/>
            <pc:sldMk cId="0" sldId="268"/>
            <ac:spMk id="10" creationId="{00000000-0000-0000-0000-000000000000}"/>
          </ac:spMkLst>
        </pc:spChg>
        <pc:picChg chg="mod">
          <ac:chgData name="Shivam sharma" userId="281fd7e9-c946-4b76-be4f-8b0219464455" providerId="ADAL" clId="{491949C7-B67C-4A76-966A-5AF88CDC6303}" dt="2025-07-15T12:18:19.945" v="1966" actId="14861"/>
          <ac:picMkLst>
            <pc:docMk/>
            <pc:sldMk cId="0" sldId="268"/>
            <ac:picMk id="3" creationId="{00000000-0000-0000-0000-000000000000}"/>
          </ac:picMkLst>
        </pc:picChg>
      </pc:sldChg>
      <pc:sldChg chg="delSp modSp mod ord modNotesTx">
        <pc:chgData name="Shivam sharma" userId="281fd7e9-c946-4b76-be4f-8b0219464455" providerId="ADAL" clId="{491949C7-B67C-4A76-966A-5AF88CDC6303}" dt="2025-07-15T14:12:02.700" v="2019" actId="20577"/>
        <pc:sldMkLst>
          <pc:docMk/>
          <pc:sldMk cId="0" sldId="269"/>
        </pc:sldMkLst>
        <pc:spChg chg="mod">
          <ac:chgData name="Shivam sharma" userId="281fd7e9-c946-4b76-be4f-8b0219464455" providerId="ADAL" clId="{491949C7-B67C-4A76-966A-5AF88CDC6303}" dt="2025-07-12T18:00:06.009" v="1717" actId="1076"/>
          <ac:spMkLst>
            <pc:docMk/>
            <pc:sldMk cId="0" sldId="269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7:59:59.225" v="1715" actId="1076"/>
          <ac:spMkLst>
            <pc:docMk/>
            <pc:sldMk cId="0" sldId="269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5T14:12:02.700" v="2019" actId="20577"/>
          <ac:spMkLst>
            <pc:docMk/>
            <pc:sldMk cId="0" sldId="269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0:14.400" v="1719" actId="1076"/>
          <ac:spMkLst>
            <pc:docMk/>
            <pc:sldMk cId="0" sldId="269"/>
            <ac:spMk id="17" creationId="{00000000-0000-0000-0000-000000000000}"/>
          </ac:spMkLst>
        </pc:spChg>
        <pc:picChg chg="mod">
          <ac:chgData name="Shivam sharma" userId="281fd7e9-c946-4b76-be4f-8b0219464455" providerId="ADAL" clId="{491949C7-B67C-4A76-966A-5AF88CDC6303}" dt="2025-07-15T12:18:40.875" v="1969" actId="14861"/>
          <ac:picMkLst>
            <pc:docMk/>
            <pc:sldMk cId="0" sldId="269"/>
            <ac:picMk id="18" creationId="{00000000-0000-0000-0000-000000000000}"/>
          </ac:picMkLst>
        </pc:picChg>
      </pc:sldChg>
      <pc:sldChg chg="modSp mod ord">
        <pc:chgData name="Shivam sharma" userId="281fd7e9-c946-4b76-be4f-8b0219464455" providerId="ADAL" clId="{491949C7-B67C-4A76-966A-5AF88CDC6303}" dt="2025-07-15T14:10:54.890" v="2011"/>
        <pc:sldMkLst>
          <pc:docMk/>
          <pc:sldMk cId="0" sldId="270"/>
        </pc:sldMkLst>
        <pc:spChg chg="mod">
          <ac:chgData name="Shivam sharma" userId="281fd7e9-c946-4b76-be4f-8b0219464455" providerId="ADAL" clId="{491949C7-B67C-4A76-966A-5AF88CDC6303}" dt="2025-07-12T18:00:21.895" v="1720" actId="255"/>
          <ac:spMkLst>
            <pc:docMk/>
            <pc:sldMk cId="0" sldId="270"/>
            <ac:spMk id="2" creationId="{00000000-0000-0000-0000-000000000000}"/>
          </ac:spMkLst>
        </pc:spChg>
      </pc:sldChg>
      <pc:sldChg chg="modSp mod ord">
        <pc:chgData name="Shivam sharma" userId="281fd7e9-c946-4b76-be4f-8b0219464455" providerId="ADAL" clId="{491949C7-B67C-4A76-966A-5AF88CDC6303}" dt="2025-07-15T13:43:07.095" v="2003"/>
        <pc:sldMkLst>
          <pc:docMk/>
          <pc:sldMk cId="0" sldId="271"/>
        </pc:sldMkLst>
        <pc:spChg chg="mod">
          <ac:chgData name="Shivam sharma" userId="281fd7e9-c946-4b76-be4f-8b0219464455" providerId="ADAL" clId="{491949C7-B67C-4A76-966A-5AF88CDC6303}" dt="2025-07-12T18:14:02.903" v="1837" actId="1076"/>
          <ac:spMkLst>
            <pc:docMk/>
            <pc:sldMk cId="0" sldId="271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2:48.811" v="260" actId="207"/>
          <ac:spMkLst>
            <pc:docMk/>
            <pc:sldMk cId="0" sldId="271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56.648" v="147" actId="404"/>
          <ac:spMkLst>
            <pc:docMk/>
            <pc:sldMk cId="0" sldId="271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03.020" v="131" actId="207"/>
          <ac:spMkLst>
            <pc:docMk/>
            <pc:sldMk cId="0" sldId="271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06.753" v="132" actId="13926"/>
          <ac:spMkLst>
            <pc:docMk/>
            <pc:sldMk cId="0" sldId="271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2:53.620" v="261" actId="207"/>
          <ac:spMkLst>
            <pc:docMk/>
            <pc:sldMk cId="0" sldId="271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2:03.852" v="151" actId="403"/>
          <ac:spMkLst>
            <pc:docMk/>
            <pc:sldMk cId="0" sldId="271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10.655" v="133" actId="207"/>
          <ac:spMkLst>
            <pc:docMk/>
            <pc:sldMk cId="0" sldId="271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26.605" v="138" actId="13926"/>
          <ac:spMkLst>
            <pc:docMk/>
            <pc:sldMk cId="0" sldId="271"/>
            <ac:spMk id="1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2:55.654" v="262" actId="207"/>
          <ac:spMkLst>
            <pc:docMk/>
            <pc:sldMk cId="0" sldId="271"/>
            <ac:spMk id="1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3:35.365" v="285" actId="403"/>
          <ac:spMkLst>
            <pc:docMk/>
            <pc:sldMk cId="0" sldId="271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14.585" v="134" actId="207"/>
          <ac:spMkLst>
            <pc:docMk/>
            <pc:sldMk cId="0" sldId="271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23.043" v="137" actId="13926"/>
          <ac:spMkLst>
            <pc:docMk/>
            <pc:sldMk cId="0" sldId="271"/>
            <ac:spMk id="1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2:58.522" v="263" actId="207"/>
          <ac:spMkLst>
            <pc:docMk/>
            <pc:sldMk cId="0" sldId="271"/>
            <ac:spMk id="1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3:26.637" v="283" actId="20577"/>
          <ac:spMkLst>
            <pc:docMk/>
            <pc:sldMk cId="0" sldId="271"/>
            <ac:spMk id="1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17.464" v="135" actId="207"/>
          <ac:spMkLst>
            <pc:docMk/>
            <pc:sldMk cId="0" sldId="271"/>
            <ac:spMk id="2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1:20.547" v="136" actId="13926"/>
          <ac:spMkLst>
            <pc:docMk/>
            <pc:sldMk cId="0" sldId="271"/>
            <ac:spMk id="2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13:58.336" v="1836" actId="14100"/>
          <ac:spMkLst>
            <pc:docMk/>
            <pc:sldMk cId="0" sldId="271"/>
            <ac:spMk id="23" creationId="{00000000-0000-0000-0000-000000000000}"/>
          </ac:spMkLst>
        </pc:spChg>
      </pc:sldChg>
      <pc:sldChg chg="addSp delSp modSp mod">
        <pc:chgData name="Shivam sharma" userId="281fd7e9-c946-4b76-be4f-8b0219464455" providerId="ADAL" clId="{491949C7-B67C-4A76-966A-5AF88CDC6303}" dt="2025-07-15T12:19:30.849" v="1973" actId="14861"/>
        <pc:sldMkLst>
          <pc:docMk/>
          <pc:sldMk cId="0" sldId="272"/>
        </pc:sldMkLst>
        <pc:spChg chg="mod">
          <ac:chgData name="Shivam sharma" userId="281fd7e9-c946-4b76-be4f-8b0219464455" providerId="ADAL" clId="{491949C7-B67C-4A76-966A-5AF88CDC6303}" dt="2025-07-12T18:01:32.944" v="1728" actId="1076"/>
          <ac:spMkLst>
            <pc:docMk/>
            <pc:sldMk cId="0" sldId="272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13:43.459" v="175" actId="13926"/>
          <ac:spMkLst>
            <pc:docMk/>
            <pc:sldMk cId="0" sldId="272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6:19.225" v="67" actId="1076"/>
          <ac:spMkLst>
            <pc:docMk/>
            <pc:sldMk cId="0" sldId="272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5:42.073" v="63" actId="14100"/>
          <ac:spMkLst>
            <pc:docMk/>
            <pc:sldMk cId="0" sldId="272"/>
            <ac:spMk id="1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6:58.774" v="73" actId="403"/>
          <ac:spMkLst>
            <pc:docMk/>
            <pc:sldMk cId="0" sldId="272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1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6:19.225" v="67" actId="1076"/>
          <ac:spMkLst>
            <pc:docMk/>
            <pc:sldMk cId="0" sldId="272"/>
            <ac:spMk id="1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6:19.225" v="67" actId="1076"/>
          <ac:spMkLst>
            <pc:docMk/>
            <pc:sldMk cId="0" sldId="272"/>
            <ac:spMk id="1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3:57:17.541" v="88" actId="403"/>
          <ac:spMkLst>
            <pc:docMk/>
            <pc:sldMk cId="0" sldId="272"/>
            <ac:spMk id="2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1:20.226" v="1726" actId="1076"/>
          <ac:spMkLst>
            <pc:docMk/>
            <pc:sldMk cId="0" sldId="272"/>
            <ac:spMk id="21" creationId="{00000000-0000-0000-0000-000000000000}"/>
          </ac:spMkLst>
        </pc:spChg>
        <pc:picChg chg="mod">
          <ac:chgData name="Shivam sharma" userId="281fd7e9-c946-4b76-be4f-8b0219464455" providerId="ADAL" clId="{491949C7-B67C-4A76-966A-5AF88CDC6303}" dt="2025-07-15T12:19:30.849" v="1973" actId="14861"/>
          <ac:picMkLst>
            <pc:docMk/>
            <pc:sldMk cId="0" sldId="272"/>
            <ac:picMk id="6" creationId="{00000000-0000-0000-0000-000000000000}"/>
          </ac:picMkLst>
        </pc:picChg>
      </pc:sldChg>
      <pc:sldChg chg="addSp delSp modSp mod">
        <pc:chgData name="Shivam sharma" userId="281fd7e9-c946-4b76-be4f-8b0219464455" providerId="ADAL" clId="{491949C7-B67C-4A76-966A-5AF88CDC6303}" dt="2025-07-15T12:19:43.682" v="1974" actId="14861"/>
        <pc:sldMkLst>
          <pc:docMk/>
          <pc:sldMk cId="0" sldId="273"/>
        </pc:sldMkLst>
        <pc:spChg chg="mod">
          <ac:chgData name="Shivam sharma" userId="281fd7e9-c946-4b76-be4f-8b0219464455" providerId="ADAL" clId="{491949C7-B67C-4A76-966A-5AF88CDC6303}" dt="2025-07-12T18:01:44.317" v="1730" actId="255"/>
          <ac:spMkLst>
            <pc:docMk/>
            <pc:sldMk cId="0" sldId="273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5:16:14.009" v="805" actId="1076"/>
          <ac:spMkLst>
            <pc:docMk/>
            <pc:sldMk cId="0" sldId="273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5:16:27.301" v="806" actId="1076"/>
          <ac:spMkLst>
            <pc:docMk/>
            <pc:sldMk cId="0" sldId="273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08:17.375" v="124" actId="11530"/>
          <ac:spMkLst>
            <pc:docMk/>
            <pc:sldMk cId="0" sldId="273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06:48.904" v="119" actId="13926"/>
          <ac:spMkLst>
            <pc:docMk/>
            <pc:sldMk cId="0" sldId="273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5:15:34.804" v="797" actId="12"/>
          <ac:spMkLst>
            <pc:docMk/>
            <pc:sldMk cId="0" sldId="273"/>
            <ac:spMk id="10" creationId="{00000000-0000-0000-0000-000000000000}"/>
          </ac:spMkLst>
        </pc:spChg>
        <pc:spChg chg="add mod">
          <ac:chgData name="Shivam sharma" userId="281fd7e9-c946-4b76-be4f-8b0219464455" providerId="ADAL" clId="{491949C7-B67C-4A76-966A-5AF88CDC6303}" dt="2025-07-12T15:15:31.438" v="796" actId="12"/>
          <ac:spMkLst>
            <pc:docMk/>
            <pc:sldMk cId="0" sldId="273"/>
            <ac:spMk id="11" creationId="{A64C0390-B9EB-4E55-F084-4247FA6EFEF2}"/>
          </ac:spMkLst>
        </pc:spChg>
        <pc:picChg chg="mod">
          <ac:chgData name="Shivam sharma" userId="281fd7e9-c946-4b76-be4f-8b0219464455" providerId="ADAL" clId="{491949C7-B67C-4A76-966A-5AF88CDC6303}" dt="2025-07-15T12:19:43.682" v="1974" actId="14861"/>
          <ac:picMkLst>
            <pc:docMk/>
            <pc:sldMk cId="0" sldId="273"/>
            <ac:picMk id="4" creationId="{00000000-0000-0000-0000-000000000000}"/>
          </ac:picMkLst>
        </pc:picChg>
      </pc:sldChg>
      <pc:sldChg chg="addSp delSp modSp mod modNotesTx">
        <pc:chgData name="Shivam sharma" userId="281fd7e9-c946-4b76-be4f-8b0219464455" providerId="ADAL" clId="{491949C7-B67C-4A76-966A-5AF88CDC6303}" dt="2025-07-15T17:44:10.599" v="2061" actId="20577"/>
        <pc:sldMkLst>
          <pc:docMk/>
          <pc:sldMk cId="0" sldId="274"/>
        </pc:sldMkLst>
        <pc:spChg chg="mod">
          <ac:chgData name="Shivam sharma" userId="281fd7e9-c946-4b76-be4f-8b0219464455" providerId="ADAL" clId="{491949C7-B67C-4A76-966A-5AF88CDC6303}" dt="2025-07-12T18:01:51.902" v="1731" actId="255"/>
          <ac:spMkLst>
            <pc:docMk/>
            <pc:sldMk cId="0" sldId="274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25.327" v="362" actId="403"/>
          <ac:spMkLst>
            <pc:docMk/>
            <pc:sldMk cId="0" sldId="274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00.306" v="353" actId="207"/>
          <ac:spMkLst>
            <pc:docMk/>
            <pc:sldMk cId="0" sldId="274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8:10.829" v="344" actId="108"/>
          <ac:spMkLst>
            <pc:docMk/>
            <pc:sldMk cId="0" sldId="274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28.261" v="364" actId="403"/>
          <ac:spMkLst>
            <pc:docMk/>
            <pc:sldMk cId="0" sldId="274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47:22.872" v="521" actId="14100"/>
          <ac:spMkLst>
            <pc:docMk/>
            <pc:sldMk cId="0" sldId="274"/>
            <ac:spMk id="10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8:25.303" v="348" actId="108"/>
          <ac:spMkLst>
            <pc:docMk/>
            <pc:sldMk cId="0" sldId="274"/>
            <ac:spMk id="11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21.968" v="361" actId="403"/>
          <ac:spMkLst>
            <pc:docMk/>
            <pc:sldMk cId="0" sldId="274"/>
            <ac:spMk id="1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02.282" v="354" actId="207"/>
          <ac:spMkLst>
            <pc:docMk/>
            <pc:sldMk cId="0" sldId="274"/>
            <ac:spMk id="1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8:20.406" v="347" actId="108"/>
          <ac:spMkLst>
            <pc:docMk/>
            <pc:sldMk cId="0" sldId="274"/>
            <ac:spMk id="1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9:31.824" v="366" actId="403"/>
          <ac:spMkLst>
            <pc:docMk/>
            <pc:sldMk cId="0" sldId="274"/>
            <ac:spMk id="1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28:52.405" v="351" actId="207"/>
          <ac:spMkLst>
            <pc:docMk/>
            <pc:sldMk cId="0" sldId="274"/>
            <ac:spMk id="1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4:47:11.088" v="520" actId="20577"/>
          <ac:spMkLst>
            <pc:docMk/>
            <pc:sldMk cId="0" sldId="274"/>
            <ac:spMk id="19" creationId="{00000000-0000-0000-0000-000000000000}"/>
          </ac:spMkLst>
        </pc:spChg>
        <pc:spChg chg="add mod">
          <ac:chgData name="Shivam sharma" userId="281fd7e9-c946-4b76-be4f-8b0219464455" providerId="ADAL" clId="{491949C7-B67C-4A76-966A-5AF88CDC6303}" dt="2025-07-12T15:15:15.905" v="793" actId="12"/>
          <ac:spMkLst>
            <pc:docMk/>
            <pc:sldMk cId="0" sldId="274"/>
            <ac:spMk id="22" creationId="{DA80B418-70D4-FC81-CD36-5FD5658BBB4E}"/>
          </ac:spMkLst>
        </pc:spChg>
        <pc:spChg chg="add mod">
          <ac:chgData name="Shivam sharma" userId="281fd7e9-c946-4b76-be4f-8b0219464455" providerId="ADAL" clId="{491949C7-B67C-4A76-966A-5AF88CDC6303}" dt="2025-07-12T15:15:18.455" v="794" actId="12"/>
          <ac:spMkLst>
            <pc:docMk/>
            <pc:sldMk cId="0" sldId="274"/>
            <ac:spMk id="27" creationId="{3A4A337C-EC47-E368-1FF6-CB40C7358396}"/>
          </ac:spMkLst>
        </pc:spChg>
        <pc:picChg chg="mod">
          <ac:chgData name="Shivam sharma" userId="281fd7e9-c946-4b76-be4f-8b0219464455" providerId="ADAL" clId="{491949C7-B67C-4A76-966A-5AF88CDC6303}" dt="2025-07-12T14:28:00.687" v="343" actId="14100"/>
          <ac:picMkLst>
            <pc:docMk/>
            <pc:sldMk cId="0" sldId="274"/>
            <ac:picMk id="2" creationId="{00000000-0000-0000-0000-000000000000}"/>
          </ac:picMkLst>
        </pc:picChg>
      </pc:sldChg>
      <pc:sldChg chg="addSp delSp modSp mod">
        <pc:chgData name="Shivam sharma" userId="281fd7e9-c946-4b76-be4f-8b0219464455" providerId="ADAL" clId="{491949C7-B67C-4A76-966A-5AF88CDC6303}" dt="2025-07-15T17:46:38.354" v="2062" actId="14100"/>
        <pc:sldMkLst>
          <pc:docMk/>
          <pc:sldMk cId="0" sldId="275"/>
        </pc:sldMkLst>
        <pc:spChg chg="mod">
          <ac:chgData name="Shivam sharma" userId="281fd7e9-c946-4b76-be4f-8b0219464455" providerId="ADAL" clId="{491949C7-B67C-4A76-966A-5AF88CDC6303}" dt="2025-07-12T18:02:11.685" v="1735" actId="255"/>
          <ac:spMkLst>
            <pc:docMk/>
            <pc:sldMk cId="0" sldId="275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5T17:46:38.354" v="2062" actId="14100"/>
          <ac:spMkLst>
            <pc:docMk/>
            <pc:sldMk cId="0" sldId="275"/>
            <ac:spMk id="10" creationId="{00000000-0000-0000-0000-000000000000}"/>
          </ac:spMkLst>
        </pc:spChg>
        <pc:spChg chg="add mod">
          <ac:chgData name="Shivam sharma" userId="281fd7e9-c946-4b76-be4f-8b0219464455" providerId="ADAL" clId="{491949C7-B67C-4A76-966A-5AF88CDC6303}" dt="2025-07-12T18:02:02.980" v="1732" actId="1076"/>
          <ac:spMkLst>
            <pc:docMk/>
            <pc:sldMk cId="0" sldId="275"/>
            <ac:spMk id="13" creationId="{29CE2A99-2E0F-720E-E05E-A0608F44CACF}"/>
          </ac:spMkLst>
        </pc:spChg>
        <pc:picChg chg="mod">
          <ac:chgData name="Shivam sharma" userId="281fd7e9-c946-4b76-be4f-8b0219464455" providerId="ADAL" clId="{491949C7-B67C-4A76-966A-5AF88CDC6303}" dt="2025-07-12T18:02:02.980" v="1732" actId="1076"/>
          <ac:picMkLst>
            <pc:docMk/>
            <pc:sldMk cId="0" sldId="275"/>
            <ac:picMk id="11" creationId="{00000000-0000-0000-0000-000000000000}"/>
          </ac:picMkLst>
        </pc:picChg>
      </pc:sldChg>
      <pc:sldChg chg="addSp modSp mod">
        <pc:chgData name="Shivam sharma" userId="281fd7e9-c946-4b76-be4f-8b0219464455" providerId="ADAL" clId="{491949C7-B67C-4A76-966A-5AF88CDC6303}" dt="2025-07-12T18:02:27.588" v="1738" actId="1076"/>
        <pc:sldMkLst>
          <pc:docMk/>
          <pc:sldMk cId="0" sldId="276"/>
        </pc:sldMkLst>
        <pc:spChg chg="mod">
          <ac:chgData name="Shivam sharma" userId="281fd7e9-c946-4b76-be4f-8b0219464455" providerId="ADAL" clId="{491949C7-B67C-4A76-966A-5AF88CDC6303}" dt="2025-07-12T18:02:27.588" v="1738" actId="1076"/>
          <ac:spMkLst>
            <pc:docMk/>
            <pc:sldMk cId="0" sldId="276"/>
            <ac:spMk id="2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3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4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5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6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7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8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9" creationId="{00000000-0000-0000-0000-000000000000}"/>
          </ac:spMkLst>
        </pc:spChg>
        <pc:spChg chg="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10" creationId="{00000000-0000-0000-0000-000000000000}"/>
          </ac:spMkLst>
        </pc:spChg>
        <pc:spChg chg="add 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12" creationId="{B319EA46-F9EF-AC03-25E1-CAEEB0E1C4E0}"/>
          </ac:spMkLst>
        </pc:spChg>
        <pc:spChg chg="add mod">
          <ac:chgData name="Shivam sharma" userId="281fd7e9-c946-4b76-be4f-8b0219464455" providerId="ADAL" clId="{491949C7-B67C-4A76-966A-5AF88CDC6303}" dt="2025-07-12T18:02:24.687" v="1737" actId="1076"/>
          <ac:spMkLst>
            <pc:docMk/>
            <pc:sldMk cId="0" sldId="276"/>
            <ac:spMk id="13" creationId="{F4AD31AE-F7C4-D8CE-D5B2-921ECE506764}"/>
          </ac:spMkLst>
        </pc:spChg>
        <pc:picChg chg="mod">
          <ac:chgData name="Shivam sharma" userId="281fd7e9-c946-4b76-be4f-8b0219464455" providerId="ADAL" clId="{491949C7-B67C-4A76-966A-5AF88CDC6303}" dt="2025-07-12T14:37:46.919" v="429" actId="14100"/>
          <ac:picMkLst>
            <pc:docMk/>
            <pc:sldMk cId="0" sldId="276"/>
            <ac:picMk id="11" creationId="{00000000-0000-0000-0000-000000000000}"/>
          </ac:picMkLst>
        </pc:picChg>
      </pc:sldChg>
      <pc:sldChg chg="add del">
        <pc:chgData name="Shivam sharma" userId="281fd7e9-c946-4b76-be4f-8b0219464455" providerId="ADAL" clId="{491949C7-B67C-4A76-966A-5AF88CDC6303}" dt="2025-07-12T14:55:47.214" v="543" actId="47"/>
        <pc:sldMkLst>
          <pc:docMk/>
          <pc:sldMk cId="593831726" sldId="277"/>
        </pc:sldMkLst>
      </pc:sldChg>
      <pc:sldChg chg="addSp delSp modSp add mod">
        <pc:chgData name="Shivam sharma" userId="281fd7e9-c946-4b76-be4f-8b0219464455" providerId="ADAL" clId="{491949C7-B67C-4A76-966A-5AF88CDC6303}" dt="2025-07-12T18:02:43.027" v="1740" actId="1076"/>
        <pc:sldMkLst>
          <pc:docMk/>
          <pc:sldMk cId="996217128" sldId="277"/>
        </pc:sldMkLst>
        <pc:spChg chg="mod">
          <ac:chgData name="Shivam sharma" userId="281fd7e9-c946-4b76-be4f-8b0219464455" providerId="ADAL" clId="{491949C7-B67C-4A76-966A-5AF88CDC6303}" dt="2025-07-12T18:02:43.027" v="1740" actId="1076"/>
          <ac:spMkLst>
            <pc:docMk/>
            <pc:sldMk cId="996217128" sldId="277"/>
            <ac:spMk id="2" creationId="{72E1CA49-BECA-2D34-2B24-6BAEEDC35DF7}"/>
          </ac:spMkLst>
        </pc:spChg>
        <pc:spChg chg="mod">
          <ac:chgData name="Shivam sharma" userId="281fd7e9-c946-4b76-be4f-8b0219464455" providerId="ADAL" clId="{491949C7-B67C-4A76-966A-5AF88CDC6303}" dt="2025-07-12T15:03:40.496" v="569" actId="20577"/>
          <ac:spMkLst>
            <pc:docMk/>
            <pc:sldMk cId="996217128" sldId="277"/>
            <ac:spMk id="3" creationId="{366B864A-3F57-016D-D187-1C50F7DA6FAD}"/>
          </ac:spMkLst>
        </pc:spChg>
        <pc:spChg chg="mod">
          <ac:chgData name="Shivam sharma" userId="281fd7e9-c946-4b76-be4f-8b0219464455" providerId="ADAL" clId="{491949C7-B67C-4A76-966A-5AF88CDC6303}" dt="2025-07-12T15:14:43.148" v="790" actId="14100"/>
          <ac:spMkLst>
            <pc:docMk/>
            <pc:sldMk cId="996217128" sldId="277"/>
            <ac:spMk id="5" creationId="{A45AA8CD-CA9C-B041-BCBA-2CECF9198068}"/>
          </ac:spMkLst>
        </pc:spChg>
        <pc:spChg chg="mod">
          <ac:chgData name="Shivam sharma" userId="281fd7e9-c946-4b76-be4f-8b0219464455" providerId="ADAL" clId="{491949C7-B67C-4A76-966A-5AF88CDC6303}" dt="2025-07-12T15:14:25.998" v="787" actId="1076"/>
          <ac:spMkLst>
            <pc:docMk/>
            <pc:sldMk cId="996217128" sldId="277"/>
            <ac:spMk id="7" creationId="{97D6620F-7444-09C0-BC84-0060BDA8A59C}"/>
          </ac:spMkLst>
        </pc:spChg>
        <pc:spChg chg="mod">
          <ac:chgData name="Shivam sharma" userId="281fd7e9-c946-4b76-be4f-8b0219464455" providerId="ADAL" clId="{491949C7-B67C-4A76-966A-5AF88CDC6303}" dt="2025-07-12T15:14:41.199" v="789" actId="14100"/>
          <ac:spMkLst>
            <pc:docMk/>
            <pc:sldMk cId="996217128" sldId="277"/>
            <ac:spMk id="9" creationId="{8554C2F8-2D3E-DE43-2715-A252FC35A5D9}"/>
          </ac:spMkLst>
        </pc:spChg>
        <pc:spChg chg="mod">
          <ac:chgData name="Shivam sharma" userId="281fd7e9-c946-4b76-be4f-8b0219464455" providerId="ADAL" clId="{491949C7-B67C-4A76-966A-5AF88CDC6303}" dt="2025-07-12T15:05:53.451" v="629" actId="6549"/>
          <ac:spMkLst>
            <pc:docMk/>
            <pc:sldMk cId="996217128" sldId="277"/>
            <ac:spMk id="10" creationId="{04134677-911F-2D41-9AC4-F050679D9879}"/>
          </ac:spMkLst>
        </pc:spChg>
        <pc:spChg chg="mod">
          <ac:chgData name="Shivam sharma" userId="281fd7e9-c946-4b76-be4f-8b0219464455" providerId="ADAL" clId="{491949C7-B67C-4A76-966A-5AF88CDC6303}" dt="2025-07-12T15:14:25.998" v="787" actId="1076"/>
          <ac:spMkLst>
            <pc:docMk/>
            <pc:sldMk cId="996217128" sldId="277"/>
            <ac:spMk id="12" creationId="{9710F014-2F4E-BEEE-F943-E30C8B9B792B}"/>
          </ac:spMkLst>
        </pc:spChg>
        <pc:spChg chg="add del mod">
          <ac:chgData name="Shivam sharma" userId="281fd7e9-c946-4b76-be4f-8b0219464455" providerId="ADAL" clId="{491949C7-B67C-4A76-966A-5AF88CDC6303}" dt="2025-07-12T15:11:15.662" v="706" actId="478"/>
          <ac:spMkLst>
            <pc:docMk/>
            <pc:sldMk cId="996217128" sldId="277"/>
            <ac:spMk id="13" creationId="{F4A36DCE-9C72-D0E8-5F6E-CF445BBA356B}"/>
          </ac:spMkLst>
        </pc:spChg>
        <pc:spChg chg="add mod">
          <ac:chgData name="Shivam sharma" userId="281fd7e9-c946-4b76-be4f-8b0219464455" providerId="ADAL" clId="{491949C7-B67C-4A76-966A-5AF88CDC6303}" dt="2025-07-12T15:07:32.011" v="652" actId="404"/>
          <ac:spMkLst>
            <pc:docMk/>
            <pc:sldMk cId="996217128" sldId="277"/>
            <ac:spMk id="14" creationId="{616FD17E-1091-52AE-678E-E0D3D8EEC9BC}"/>
          </ac:spMkLst>
        </pc:spChg>
        <pc:spChg chg="add mod">
          <ac:chgData name="Shivam sharma" userId="281fd7e9-c946-4b76-be4f-8b0219464455" providerId="ADAL" clId="{491949C7-B67C-4A76-966A-5AF88CDC6303}" dt="2025-07-12T15:12:38.821" v="767" actId="20577"/>
          <ac:spMkLst>
            <pc:docMk/>
            <pc:sldMk cId="996217128" sldId="277"/>
            <ac:spMk id="25" creationId="{1FEF91D6-D1BB-0A86-CE2A-07A91F6D5E41}"/>
          </ac:spMkLst>
        </pc:spChg>
        <pc:spChg chg="add mod">
          <ac:chgData name="Shivam sharma" userId="281fd7e9-c946-4b76-be4f-8b0219464455" providerId="ADAL" clId="{491949C7-B67C-4A76-966A-5AF88CDC6303}" dt="2025-07-12T15:14:35.327" v="788" actId="108"/>
          <ac:spMkLst>
            <pc:docMk/>
            <pc:sldMk cId="996217128" sldId="277"/>
            <ac:spMk id="26" creationId="{0C8F0B94-B0FD-9FAB-EF44-43F0BE05AE20}"/>
          </ac:spMkLst>
        </pc:spChg>
        <pc:spChg chg="add mod">
          <ac:chgData name="Shivam sharma" userId="281fd7e9-c946-4b76-be4f-8b0219464455" providerId="ADAL" clId="{491949C7-B67C-4A76-966A-5AF88CDC6303}" dt="2025-07-12T15:12:30.766" v="740" actId="14100"/>
          <ac:spMkLst>
            <pc:docMk/>
            <pc:sldMk cId="996217128" sldId="277"/>
            <ac:spMk id="28" creationId="{42D37DDA-75B4-E8D1-863C-A11A64A5149E}"/>
          </ac:spMkLst>
        </pc:spChg>
        <pc:picChg chg="add mod">
          <ac:chgData name="Shivam sharma" userId="281fd7e9-c946-4b76-be4f-8b0219464455" providerId="ADAL" clId="{491949C7-B67C-4A76-966A-5AF88CDC6303}" dt="2025-07-12T15:11:01.851" v="700" actId="14100"/>
          <ac:picMkLst>
            <pc:docMk/>
            <pc:sldMk cId="996217128" sldId="277"/>
            <ac:picMk id="3076" creationId="{CE938E7C-0A56-C9A6-98A0-A78149718543}"/>
          </ac:picMkLst>
        </pc:picChg>
      </pc:sldChg>
      <pc:sldChg chg="addSp delSp modSp add mod">
        <pc:chgData name="Shivam sharma" userId="281fd7e9-c946-4b76-be4f-8b0219464455" providerId="ADAL" clId="{491949C7-B67C-4A76-966A-5AF88CDC6303}" dt="2025-07-15T17:54:23.690" v="2067" actId="20577"/>
        <pc:sldMkLst>
          <pc:docMk/>
          <pc:sldMk cId="902464174" sldId="278"/>
        </pc:sldMkLst>
        <pc:spChg chg="mod">
          <ac:chgData name="Shivam sharma" userId="281fd7e9-c946-4b76-be4f-8b0219464455" providerId="ADAL" clId="{491949C7-B67C-4A76-966A-5AF88CDC6303}" dt="2025-07-12T18:02:50.383" v="1742" actId="255"/>
          <ac:spMkLst>
            <pc:docMk/>
            <pc:sldMk cId="902464174" sldId="278"/>
            <ac:spMk id="2" creationId="{4D0E382E-1073-59B4-7C4E-D81388637216}"/>
          </ac:spMkLst>
        </pc:spChg>
        <pc:spChg chg="mod">
          <ac:chgData name="Shivam sharma" userId="281fd7e9-c946-4b76-be4f-8b0219464455" providerId="ADAL" clId="{491949C7-B67C-4A76-966A-5AF88CDC6303}" dt="2025-07-12T17:22:23.823" v="1280" actId="1076"/>
          <ac:spMkLst>
            <pc:docMk/>
            <pc:sldMk cId="902464174" sldId="278"/>
            <ac:spMk id="3" creationId="{0F20261E-4B8A-3612-3CDF-102E269C31FE}"/>
          </ac:spMkLst>
        </pc:spChg>
        <pc:spChg chg="mod">
          <ac:chgData name="Shivam sharma" userId="281fd7e9-c946-4b76-be4f-8b0219464455" providerId="ADAL" clId="{491949C7-B67C-4A76-966A-5AF88CDC6303}" dt="2025-07-12T16:40:49.469" v="843" actId="1076"/>
          <ac:spMkLst>
            <pc:docMk/>
            <pc:sldMk cId="902464174" sldId="278"/>
            <ac:spMk id="10" creationId="{49369182-C3F7-46A3-20B5-32743478E8D6}"/>
          </ac:spMkLst>
        </pc:spChg>
        <pc:spChg chg="add mod">
          <ac:chgData name="Shivam sharma" userId="281fd7e9-c946-4b76-be4f-8b0219464455" providerId="ADAL" clId="{491949C7-B67C-4A76-966A-5AF88CDC6303}" dt="2025-07-15T17:54:23.690" v="2067" actId="20577"/>
          <ac:spMkLst>
            <pc:docMk/>
            <pc:sldMk cId="902464174" sldId="278"/>
            <ac:spMk id="22" creationId="{D27CD71E-E4A1-298C-32C9-6540ACA75C99}"/>
          </ac:spMkLst>
        </pc:spChg>
        <pc:spChg chg="add mod">
          <ac:chgData name="Shivam sharma" userId="281fd7e9-c946-4b76-be4f-8b0219464455" providerId="ADAL" clId="{491949C7-B67C-4A76-966A-5AF88CDC6303}" dt="2025-07-15T17:54:12.867" v="2064" actId="20577"/>
          <ac:spMkLst>
            <pc:docMk/>
            <pc:sldMk cId="902464174" sldId="278"/>
            <ac:spMk id="23" creationId="{7A84B07B-7ED1-FB00-27AE-623C9CA635C5}"/>
          </ac:spMkLst>
        </pc:spChg>
        <pc:spChg chg="add mod">
          <ac:chgData name="Shivam sharma" userId="281fd7e9-c946-4b76-be4f-8b0219464455" providerId="ADAL" clId="{491949C7-B67C-4A76-966A-5AF88CDC6303}" dt="2025-07-12T17:22:35.904" v="1283" actId="14100"/>
          <ac:spMkLst>
            <pc:docMk/>
            <pc:sldMk cId="902464174" sldId="278"/>
            <ac:spMk id="32" creationId="{49D2D413-E6EC-A8E6-4FF8-2633684D58CC}"/>
          </ac:spMkLst>
        </pc:spChg>
        <pc:spChg chg="add mod">
          <ac:chgData name="Shivam sharma" userId="281fd7e9-c946-4b76-be4f-8b0219464455" providerId="ADAL" clId="{491949C7-B67C-4A76-966A-5AF88CDC6303}" dt="2025-07-12T17:22:20.935" v="1279" actId="1076"/>
          <ac:spMkLst>
            <pc:docMk/>
            <pc:sldMk cId="902464174" sldId="278"/>
            <ac:spMk id="33" creationId="{2A412B81-2689-B5E0-ADB5-44049A717BE4}"/>
          </ac:spMkLst>
        </pc:spChg>
        <pc:spChg chg="add mod">
          <ac:chgData name="Shivam sharma" userId="281fd7e9-c946-4b76-be4f-8b0219464455" providerId="ADAL" clId="{491949C7-B67C-4A76-966A-5AF88CDC6303}" dt="2025-07-12T17:22:52.794" v="1296" actId="20577"/>
          <ac:spMkLst>
            <pc:docMk/>
            <pc:sldMk cId="902464174" sldId="278"/>
            <ac:spMk id="34" creationId="{D8AFA867-B7B7-A0EF-2E3C-E407B5640278}"/>
          </ac:spMkLst>
        </pc:spChg>
        <pc:spChg chg="add mod">
          <ac:chgData name="Shivam sharma" userId="281fd7e9-c946-4b76-be4f-8b0219464455" providerId="ADAL" clId="{491949C7-B67C-4A76-966A-5AF88CDC6303}" dt="2025-07-12T17:20:41.578" v="1248" actId="20577"/>
          <ac:spMkLst>
            <pc:docMk/>
            <pc:sldMk cId="902464174" sldId="278"/>
            <ac:spMk id="35" creationId="{90E39DF0-2C4F-CE5F-776B-ECAD9F7D8F1F}"/>
          </ac:spMkLst>
        </pc:spChg>
        <pc:spChg chg="add mod">
          <ac:chgData name="Shivam sharma" userId="281fd7e9-c946-4b76-be4f-8b0219464455" providerId="ADAL" clId="{491949C7-B67C-4A76-966A-5AF88CDC6303}" dt="2025-07-12T17:22:33.169" v="1282" actId="14100"/>
          <ac:spMkLst>
            <pc:docMk/>
            <pc:sldMk cId="902464174" sldId="278"/>
            <ac:spMk id="36" creationId="{546BEF88-FB2C-6A49-4402-C4FB886C1B03}"/>
          </ac:spMkLst>
        </pc:spChg>
        <pc:picChg chg="add mod">
          <ac:chgData name="Shivam sharma" userId="281fd7e9-c946-4b76-be4f-8b0219464455" providerId="ADAL" clId="{491949C7-B67C-4A76-966A-5AF88CDC6303}" dt="2025-07-12T17:23:16.583" v="1300" actId="14100"/>
          <ac:picMkLst>
            <pc:docMk/>
            <pc:sldMk cId="902464174" sldId="278"/>
            <ac:picMk id="1032" creationId="{FE180F2F-6142-09E1-3A1D-D68D4D9BE417}"/>
          </ac:picMkLst>
        </pc:picChg>
      </pc:sldChg>
      <pc:sldChg chg="addSp delSp modSp add mod">
        <pc:chgData name="Shivam sharma" userId="281fd7e9-c946-4b76-be4f-8b0219464455" providerId="ADAL" clId="{491949C7-B67C-4A76-966A-5AF88CDC6303}" dt="2025-07-15T12:20:11.675" v="1975" actId="1076"/>
        <pc:sldMkLst>
          <pc:docMk/>
          <pc:sldMk cId="4071140697" sldId="279"/>
        </pc:sldMkLst>
        <pc:spChg chg="add del mod">
          <ac:chgData name="Shivam sharma" userId="281fd7e9-c946-4b76-be4f-8b0219464455" providerId="ADAL" clId="{491949C7-B67C-4A76-966A-5AF88CDC6303}" dt="2025-07-12T18:03:14.470" v="1747" actId="1076"/>
          <ac:spMkLst>
            <pc:docMk/>
            <pc:sldMk cId="4071140697" sldId="279"/>
            <ac:spMk id="2" creationId="{F8D3268E-8699-A3C3-2AB4-E546CF10A6CE}"/>
          </ac:spMkLst>
        </pc:spChg>
        <pc:spChg chg="add mod">
          <ac:chgData name="Shivam sharma" userId="281fd7e9-c946-4b76-be4f-8b0219464455" providerId="ADAL" clId="{491949C7-B67C-4A76-966A-5AF88CDC6303}" dt="2025-07-12T18:03:14.470" v="1747" actId="1076"/>
          <ac:spMkLst>
            <pc:docMk/>
            <pc:sldMk cId="4071140697" sldId="279"/>
            <ac:spMk id="4" creationId="{FA89A6F2-E389-9480-2D2A-1853417431E5}"/>
          </ac:spMkLst>
        </pc:spChg>
        <pc:spChg chg="add mod">
          <ac:chgData name="Shivam sharma" userId="281fd7e9-c946-4b76-be4f-8b0219464455" providerId="ADAL" clId="{491949C7-B67C-4A76-966A-5AF88CDC6303}" dt="2025-07-12T18:03:14.470" v="1747" actId="1076"/>
          <ac:spMkLst>
            <pc:docMk/>
            <pc:sldMk cId="4071140697" sldId="279"/>
            <ac:spMk id="5" creationId="{B207A7AB-FEA6-A927-E96A-284B65624356}"/>
          </ac:spMkLst>
        </pc:spChg>
        <pc:spChg chg="mod">
          <ac:chgData name="Shivam sharma" userId="281fd7e9-c946-4b76-be4f-8b0219464455" providerId="ADAL" clId="{491949C7-B67C-4A76-966A-5AF88CDC6303}" dt="2025-07-12T18:03:14.470" v="1747" actId="1076"/>
          <ac:spMkLst>
            <pc:docMk/>
            <pc:sldMk cId="4071140697" sldId="279"/>
            <ac:spMk id="23" creationId="{FF7DC49F-117D-90AF-80E5-BA722C1B50CA}"/>
          </ac:spMkLst>
        </pc:spChg>
        <pc:picChg chg="add mod">
          <ac:chgData name="Shivam sharma" userId="281fd7e9-c946-4b76-be4f-8b0219464455" providerId="ADAL" clId="{491949C7-B67C-4A76-966A-5AF88CDC6303}" dt="2025-07-15T12:20:11.675" v="1975" actId="1076"/>
          <ac:picMkLst>
            <pc:docMk/>
            <pc:sldMk cId="4071140697" sldId="279"/>
            <ac:picMk id="2052" creationId="{E6052A5F-D37C-3131-FBE9-7FC629F0592D}"/>
          </ac:picMkLst>
        </pc:picChg>
      </pc:sldChg>
      <pc:sldChg chg="addSp delSp modSp add mod">
        <pc:chgData name="Shivam sharma" userId="281fd7e9-c946-4b76-be4f-8b0219464455" providerId="ADAL" clId="{491949C7-B67C-4A76-966A-5AF88CDC6303}" dt="2025-07-12T18:03:27.201" v="1750" actId="255"/>
        <pc:sldMkLst>
          <pc:docMk/>
          <pc:sldMk cId="2238931563" sldId="280"/>
        </pc:sldMkLst>
        <pc:spChg chg="add mod">
          <ac:chgData name="Shivam sharma" userId="281fd7e9-c946-4b76-be4f-8b0219464455" providerId="ADAL" clId="{491949C7-B67C-4A76-966A-5AF88CDC6303}" dt="2025-07-12T18:03:27.201" v="1750" actId="255"/>
          <ac:spMkLst>
            <pc:docMk/>
            <pc:sldMk cId="2238931563" sldId="280"/>
            <ac:spMk id="3" creationId="{8E3C24D7-9086-1FFF-C611-6398FB9767B1}"/>
          </ac:spMkLst>
        </pc:spChg>
        <pc:spChg chg="add mod">
          <ac:chgData name="Shivam sharma" userId="281fd7e9-c946-4b76-be4f-8b0219464455" providerId="ADAL" clId="{491949C7-B67C-4A76-966A-5AF88CDC6303}" dt="2025-07-12T17:56:08.752" v="1697" actId="1076"/>
          <ac:spMkLst>
            <pc:docMk/>
            <pc:sldMk cId="2238931563" sldId="280"/>
            <ac:spMk id="6" creationId="{0D308085-7438-1AD8-05AF-553877F3E58E}"/>
          </ac:spMkLst>
        </pc:spChg>
        <pc:picChg chg="add mod">
          <ac:chgData name="Shivam sharma" userId="281fd7e9-c946-4b76-be4f-8b0219464455" providerId="ADAL" clId="{491949C7-B67C-4A76-966A-5AF88CDC6303}" dt="2025-07-12T17:56:14.233" v="1699" actId="1076"/>
          <ac:picMkLst>
            <pc:docMk/>
            <pc:sldMk cId="2238931563" sldId="280"/>
            <ac:picMk id="3076" creationId="{90129548-B6B7-048A-85E3-F5FBF5013469}"/>
          </ac:picMkLst>
        </pc:picChg>
      </pc:sldChg>
      <pc:sldChg chg="add">
        <pc:chgData name="Shivam sharma" userId="281fd7e9-c946-4b76-be4f-8b0219464455" providerId="ADAL" clId="{491949C7-B67C-4A76-966A-5AF88CDC6303}" dt="2025-07-12T17:45:13.174" v="1535"/>
        <pc:sldMkLst>
          <pc:docMk/>
          <pc:sldMk cId="1928235291" sldId="28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370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bind SDL to C# by linking the SDL operation names to the corresponding C# methods.</a:t>
            </a:r>
          </a:p>
          <a:p>
            <a:r>
              <a:rPr lang="en-US" b="1" dirty="0"/>
              <a:t>🔧 Step-by-Step:</a:t>
            </a:r>
          </a:p>
          <a:p>
            <a:r>
              <a:rPr lang="en-US" b="1" dirty="0"/>
              <a:t>➊ Load the SDL: </a:t>
            </a:r>
            <a:r>
              <a:rPr lang="en-US" dirty="0" err="1"/>
              <a:t>builder.Services</a:t>
            </a:r>
            <a:r>
              <a:rPr lang="en-US" dirty="0"/>
              <a:t> .</a:t>
            </a:r>
            <a:r>
              <a:rPr lang="en-US" dirty="0" err="1"/>
              <a:t>AddGraphQL</a:t>
            </a:r>
            <a:r>
              <a:rPr lang="en-US" dirty="0"/>
              <a:t>() .</a:t>
            </a:r>
            <a:r>
              <a:rPr lang="en-US" dirty="0" err="1"/>
              <a:t>AddDocumentFromFile</a:t>
            </a:r>
            <a:r>
              <a:rPr lang="en-US" dirty="0"/>
              <a:t>("</a:t>
            </a:r>
            <a:r>
              <a:rPr lang="en-US" dirty="0" err="1"/>
              <a:t>schema.graphql</a:t>
            </a:r>
            <a:r>
              <a:rPr lang="en-US" dirty="0"/>
              <a:t>");</a:t>
            </a:r>
          </a:p>
          <a:p>
            <a:r>
              <a:rPr lang="en-US" dirty="0"/>
              <a:t>➌ Bind types to </a:t>
            </a:r>
            <a:r>
              <a:rPr lang="en-US" dirty="0" err="1"/>
              <a:t>runtime:builder.Services</a:t>
            </a:r>
            <a:endParaRPr lang="en-US" dirty="0"/>
          </a:p>
          <a:p>
            <a:r>
              <a:rPr lang="en-US" dirty="0"/>
              <a:t>    .</a:t>
            </a:r>
            <a:r>
              <a:rPr lang="en-US" dirty="0" err="1"/>
              <a:t>AddGraphQL</a:t>
            </a:r>
            <a:r>
              <a:rPr lang="en-US" dirty="0"/>
              <a:t>()</a:t>
            </a:r>
          </a:p>
          <a:p>
            <a:r>
              <a:rPr lang="en-US" dirty="0"/>
              <a:t>    .</a:t>
            </a:r>
            <a:r>
              <a:rPr lang="en-US" dirty="0" err="1"/>
              <a:t>BindRuntimeType</a:t>
            </a:r>
            <a:r>
              <a:rPr lang="en-US" dirty="0"/>
              <a:t>&lt;Course&gt;("Course")</a:t>
            </a:r>
          </a:p>
          <a:p>
            <a:r>
              <a:rPr lang="en-US" dirty="0"/>
              <a:t>    .</a:t>
            </a:r>
            <a:r>
              <a:rPr lang="en-US" dirty="0" err="1"/>
              <a:t>BindRuntimeType</a:t>
            </a:r>
            <a:r>
              <a:rPr lang="en-US" dirty="0"/>
              <a:t>&lt;</a:t>
            </a:r>
            <a:r>
              <a:rPr lang="en-US" dirty="0" err="1"/>
              <a:t>QueryResolvers</a:t>
            </a:r>
            <a:r>
              <a:rPr lang="en-US" dirty="0"/>
              <a:t>&gt;("Query")</a:t>
            </a:r>
          </a:p>
          <a:p>
            <a:r>
              <a:rPr lang="en-US" dirty="0"/>
              <a:t>    .</a:t>
            </a:r>
            <a:r>
              <a:rPr lang="en-US" dirty="0" err="1"/>
              <a:t>BindRuntimeType</a:t>
            </a:r>
            <a:r>
              <a:rPr lang="en-US" dirty="0"/>
              <a:t>&lt;</a:t>
            </a:r>
            <a:r>
              <a:rPr lang="en-US" dirty="0" err="1"/>
              <a:t>MutationResolvers</a:t>
            </a:r>
            <a:r>
              <a:rPr lang="en-US" dirty="0"/>
              <a:t>&gt;("Mutation")</a:t>
            </a:r>
          </a:p>
          <a:p>
            <a:r>
              <a:rPr lang="en-US" dirty="0"/>
              <a:t>    .</a:t>
            </a:r>
            <a:r>
              <a:rPr lang="en-US" dirty="0" err="1"/>
              <a:t>BindRuntimeType</a:t>
            </a:r>
            <a:r>
              <a:rPr lang="en-US" dirty="0"/>
              <a:t>&lt;</a:t>
            </a:r>
            <a:r>
              <a:rPr lang="en-US" dirty="0" err="1"/>
              <a:t>CourseInput</a:t>
            </a:r>
            <a:r>
              <a:rPr lang="en-US" dirty="0"/>
              <a:t>&gt;("</a:t>
            </a:r>
            <a:r>
              <a:rPr lang="en-US" dirty="0" err="1"/>
              <a:t>CourseInput</a:t>
            </a:r>
            <a:r>
              <a:rPr lang="en-US" dirty="0"/>
              <a:t>");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Why Use SDL?</a:t>
            </a:r>
          </a:p>
          <a:p>
            <a:r>
              <a:rPr lang="en-US" dirty="0"/>
              <a:t>Separates schema from implementation — great for </a:t>
            </a:r>
            <a:r>
              <a:rPr lang="en-US" b="1" dirty="0"/>
              <a:t>contract-first</a:t>
            </a:r>
            <a:r>
              <a:rPr lang="en-US" dirty="0"/>
              <a:t> design.</a:t>
            </a:r>
          </a:p>
          <a:p>
            <a:r>
              <a:rPr lang="en-US" dirty="0"/>
              <a:t>Enables </a:t>
            </a:r>
            <a:r>
              <a:rPr lang="en-US" b="1" dirty="0"/>
              <a:t>frontend-driven API development</a:t>
            </a:r>
            <a:r>
              <a:rPr lang="en-US" dirty="0"/>
              <a:t>.</a:t>
            </a:r>
          </a:p>
          <a:p>
            <a:r>
              <a:rPr lang="en-US" dirty="0"/>
              <a:t>Encourages better </a:t>
            </a:r>
            <a:r>
              <a:rPr lang="en-US" b="1" dirty="0"/>
              <a:t>API reviews</a:t>
            </a:r>
            <a:r>
              <a:rPr lang="en-US" dirty="0"/>
              <a:t> and </a:t>
            </a:r>
            <a:r>
              <a:rPr lang="en-US" b="1" dirty="0"/>
              <a:t>documentation</a:t>
            </a:r>
            <a:r>
              <a:rPr lang="en-US" dirty="0"/>
              <a:t>.</a:t>
            </a:r>
          </a:p>
          <a:p>
            <a:r>
              <a:rPr lang="en-US" dirty="0"/>
              <a:t>Works well in federated or stitched schema environments.</a:t>
            </a:r>
          </a:p>
          <a:p>
            <a:br>
              <a:rPr lang="en-US" dirty="0"/>
            </a:br>
            <a:r>
              <a:rPr lang="en-US" b="1" dirty="0"/>
              <a:t>Tips &amp; Best Practices</a:t>
            </a:r>
          </a:p>
          <a:p>
            <a:r>
              <a:rPr lang="en-US" dirty="0"/>
              <a:t>Use .</a:t>
            </a:r>
            <a:r>
              <a:rPr lang="en-US" dirty="0" err="1"/>
              <a:t>graphql</a:t>
            </a:r>
            <a:r>
              <a:rPr lang="en-US" dirty="0"/>
              <a:t> files for schema versioning and diffs.</a:t>
            </a:r>
          </a:p>
          <a:p>
            <a:r>
              <a:rPr lang="en-US" dirty="0"/>
              <a:t>Validate SDL syntax with tools like </a:t>
            </a:r>
            <a:r>
              <a:rPr lang="en-US" dirty="0" err="1"/>
              <a:t>GraphiQL</a:t>
            </a:r>
            <a:r>
              <a:rPr lang="en-US" dirty="0"/>
              <a:t> or Banana Cake Pop.</a:t>
            </a:r>
          </a:p>
          <a:p>
            <a:r>
              <a:rPr lang="en-US" dirty="0"/>
              <a:t>Combine schema-first with code-first if needed (hybrid model).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GraphQL</a:t>
            </a:r>
            <a:r>
              <a:rPr lang="en-US" dirty="0"/>
              <a:t> resolvers are always </a:t>
            </a:r>
            <a:r>
              <a:rPr lang="en-US" b="1" dirty="0"/>
              <a:t>field-based</a:t>
            </a:r>
            <a:r>
              <a:rPr lang="en-US" dirty="0"/>
              <a:t> at runtime.</a:t>
            </a:r>
          </a:p>
          <a:p>
            <a:r>
              <a:rPr lang="en-US" dirty="0"/>
              <a:t>You can </a:t>
            </a:r>
            <a:r>
              <a:rPr lang="en-US" b="1" dirty="0"/>
              <a:t>group</a:t>
            </a:r>
            <a:r>
              <a:rPr lang="en-US" dirty="0"/>
              <a:t> field resolvers by type (in resolver classes).</a:t>
            </a:r>
          </a:p>
          <a:p>
            <a:r>
              <a:rPr lang="en-US" dirty="0"/>
              <a:t>You can resolve a </a:t>
            </a:r>
            <a:r>
              <a:rPr lang="en-US" b="1" dirty="0"/>
              <a:t>complete object</a:t>
            </a:r>
            <a:r>
              <a:rPr lang="en-US" dirty="0"/>
              <a:t> in the Query or parent field resolver — but individual fields still get called.</a:t>
            </a:r>
          </a:p>
          <a:p>
            <a:r>
              <a:rPr lang="en-US" dirty="0"/>
              <a:t>Use [</a:t>
            </a:r>
            <a:r>
              <a:rPr lang="en-US" dirty="0" err="1"/>
              <a:t>UseProjection</a:t>
            </a:r>
            <a:r>
              <a:rPr lang="en-US" dirty="0"/>
              <a:t>], batching, or </a:t>
            </a:r>
            <a:r>
              <a:rPr lang="en-US" dirty="0" err="1"/>
              <a:t>dataloaders</a:t>
            </a:r>
            <a:r>
              <a:rPr lang="en-US" dirty="0"/>
              <a:t> to avoid N+1 queries.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Cursor-based pagination is recommended over offset-based pagination</a:t>
            </a:r>
            <a:r>
              <a:rPr lang="en-US" dirty="0"/>
              <a:t> for most use cases, especially when working with large, changing datasets.</a:t>
            </a:r>
          </a:p>
          <a:p>
            <a:pPr marL="228600" indent="-228600">
              <a:buAutoNum type="arabicPeriod"/>
            </a:pPr>
            <a:r>
              <a:rPr lang="en-US" b="1" dirty="0"/>
              <a:t>Inconsistent Data ("Shifting Pages")</a:t>
            </a:r>
          </a:p>
          <a:p>
            <a:pPr marL="228600" indent="-228600">
              <a:buAutoNum type="arabicPeriod"/>
            </a:pPr>
            <a:r>
              <a:rPr lang="en-US" b="1" dirty="0"/>
              <a:t>Performance on Large Datasets</a:t>
            </a:r>
          </a:p>
          <a:p>
            <a:pPr marL="228600" indent="-228600">
              <a:buAutoNum type="arabicPeriod"/>
            </a:pPr>
            <a:r>
              <a:rPr lang="en-US" dirty="0"/>
              <a:t>No Clear End or Continuity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Why Cursor-Based Pagination Is Preferred</a:t>
            </a:r>
          </a:p>
          <a:p>
            <a:r>
              <a:rPr lang="en-US" dirty="0"/>
              <a:t>Cursor-based pagination uses a </a:t>
            </a:r>
            <a:r>
              <a:rPr lang="en-US" b="1" dirty="0"/>
              <a:t>stable, opaque cursor (token)</a:t>
            </a:r>
            <a:r>
              <a:rPr lang="en-US" dirty="0"/>
              <a:t> that represents the position in the list — not a numeric offset.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The Difference Between edges and nodes</a:t>
            </a:r>
          </a:p>
          <a:p>
            <a:r>
              <a:rPr lang="en-US" dirty="0"/>
              <a:t>Nodes: The </a:t>
            </a:r>
            <a:r>
              <a:rPr lang="en-US" b="1" dirty="0"/>
              <a:t>actual data items</a:t>
            </a:r>
            <a:r>
              <a:rPr lang="en-US" dirty="0"/>
              <a:t> you're fetching (e.g., a list of Course objects).</a:t>
            </a:r>
          </a:p>
          <a:p>
            <a:r>
              <a:rPr lang="en-US" dirty="0"/>
              <a:t>Edges: A wrapper that includes both the node (data item) </a:t>
            </a:r>
            <a:r>
              <a:rPr lang="en-US" b="1" dirty="0"/>
              <a:t>and</a:t>
            </a:r>
            <a:r>
              <a:rPr lang="en-US" dirty="0"/>
              <a:t> its </a:t>
            </a:r>
            <a:r>
              <a:rPr lang="en-US" b="1" dirty="0"/>
              <a:t>cursor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Using only nodes gives you the data, but </a:t>
            </a:r>
            <a:r>
              <a:rPr lang="en-US" b="1" dirty="0"/>
              <a:t>no metadata</a:t>
            </a:r>
            <a:r>
              <a:rPr lang="en-US" dirty="0"/>
              <a:t> (like cursors) for pagination.</a:t>
            </a:r>
          </a:p>
          <a:p>
            <a:r>
              <a:rPr lang="en-US" dirty="0"/>
              <a:t>Using edges gives you:</a:t>
            </a:r>
          </a:p>
          <a:p>
            <a:r>
              <a:rPr lang="en-US" dirty="0"/>
              <a:t>The data (node)</a:t>
            </a:r>
          </a:p>
          <a:p>
            <a:r>
              <a:rPr lang="en-US" dirty="0"/>
              <a:t>The </a:t>
            </a:r>
            <a:r>
              <a:rPr lang="en-US" b="1" dirty="0"/>
              <a:t>cursor</a:t>
            </a:r>
            <a:r>
              <a:rPr lang="en-US" dirty="0"/>
              <a:t> to fetch the next page</a:t>
            </a:r>
          </a:p>
          <a:p>
            <a:r>
              <a:rPr lang="en-US" dirty="0"/>
              <a:t>Optional additional metadata (e.g., sorting rank, position, timestamps)</a:t>
            </a:r>
          </a:p>
          <a:p>
            <a:endParaRPr lang="en-US" dirty="0"/>
          </a:p>
          <a:p>
            <a:r>
              <a:rPr lang="en-US" dirty="0"/>
              <a:t>query {</a:t>
            </a:r>
          </a:p>
          <a:p>
            <a:r>
              <a:rPr lang="en-US" dirty="0"/>
              <a:t>  courses(first: 2, </a:t>
            </a:r>
          </a:p>
          <a:p>
            <a:r>
              <a:rPr lang="en-US" dirty="0"/>
              <a:t>    where: {</a:t>
            </a:r>
          </a:p>
          <a:p>
            <a:r>
              <a:rPr lang="en-US" dirty="0"/>
              <a:t>      or: [</a:t>
            </a:r>
          </a:p>
          <a:p>
            <a:r>
              <a:rPr lang="en-US" dirty="0"/>
              <a:t>        { name: { contains: "World" } },</a:t>
            </a:r>
          </a:p>
          <a:p>
            <a:r>
              <a:rPr lang="en-US" dirty="0"/>
              <a:t>        { name: { contains: "Algebra" } }</a:t>
            </a:r>
          </a:p>
          <a:p>
            <a:r>
              <a:rPr lang="en-US" dirty="0"/>
              <a:t>      ],</a:t>
            </a:r>
          </a:p>
          <a:p>
            <a:r>
              <a:rPr lang="en-US" dirty="0"/>
              <a:t>      and: [</a:t>
            </a:r>
          </a:p>
          <a:p>
            <a:r>
              <a:rPr lang="en-US" dirty="0"/>
              <a:t>        { subject: { eq:  HISTORY } },</a:t>
            </a:r>
          </a:p>
          <a:p>
            <a:r>
              <a:rPr lang="en-US" dirty="0"/>
              <a:t>      ]</a:t>
            </a:r>
          </a:p>
          <a:p>
            <a:r>
              <a:rPr lang="en-US" dirty="0"/>
              <a:t>    },</a:t>
            </a:r>
          </a:p>
          <a:p>
            <a:r>
              <a:rPr lang="en-US" dirty="0"/>
              <a:t>    order: [</a:t>
            </a:r>
          </a:p>
          <a:p>
            <a:r>
              <a:rPr lang="en-US" dirty="0"/>
              <a:t>      { name: ASC }</a:t>
            </a:r>
          </a:p>
          <a:p>
            <a:r>
              <a:rPr lang="en-US" dirty="0"/>
              <a:t>    ]</a:t>
            </a:r>
          </a:p>
          <a:p>
            <a:r>
              <a:rPr lang="en-US" dirty="0"/>
              <a:t>  ) {</a:t>
            </a:r>
          </a:p>
          <a:p>
            <a:r>
              <a:rPr lang="en-US" dirty="0"/>
              <a:t>     nodes {</a:t>
            </a:r>
          </a:p>
          <a:p>
            <a:r>
              <a:rPr lang="en-US" dirty="0"/>
              <a:t>        id</a:t>
            </a:r>
          </a:p>
          <a:p>
            <a:r>
              <a:rPr lang="en-US" dirty="0"/>
              <a:t>        name</a:t>
            </a:r>
          </a:p>
          <a:p>
            <a:r>
              <a:rPr lang="en-US" dirty="0"/>
              <a:t>        subject</a:t>
            </a:r>
          </a:p>
          <a:p>
            <a:r>
              <a:rPr lang="en-US" dirty="0"/>
              <a:t>     } </a:t>
            </a:r>
          </a:p>
          <a:p>
            <a:r>
              <a:rPr lang="en-US" dirty="0"/>
              <a:t>     </a:t>
            </a:r>
            <a:r>
              <a:rPr lang="en-US" dirty="0" err="1"/>
              <a:t>pageInfo</a:t>
            </a:r>
            <a:r>
              <a:rPr lang="en-US" dirty="0"/>
              <a:t> {</a:t>
            </a:r>
          </a:p>
          <a:p>
            <a:r>
              <a:rPr lang="en-US" dirty="0"/>
              <a:t>  </a:t>
            </a:r>
            <a:r>
              <a:rPr lang="en-US" dirty="0" err="1"/>
              <a:t>endCursor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hasNextPage</a:t>
            </a:r>
            <a:endParaRPr lang="en-US" dirty="0"/>
          </a:p>
          <a:p>
            <a:r>
              <a:rPr lang="en-US" dirty="0"/>
              <a:t>      }</a:t>
            </a:r>
          </a:p>
          <a:p>
            <a:r>
              <a:rPr lang="en-US" dirty="0"/>
              <a:t>      </a:t>
            </a:r>
            <a:r>
              <a:rPr lang="en-US" dirty="0" err="1"/>
              <a:t>totalCount</a:t>
            </a:r>
            <a:endParaRPr lang="en-US" dirty="0"/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A0CF9-FE2F-8F79-A64B-97B247BC2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6393CA-27CE-D9B2-261A-61677E0F9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E7A5F9-AA85-9D9C-B992-1ECA174C20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0E5BA-96FA-CC66-658D-22DC2FD489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4944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58971-02BD-CA9C-9A19-C7DE5E170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329B19-50D1-A898-80F7-6B71C1DE5E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2AE4F7-2ED6-859D-110C-F5CD16A7F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F8F936-B448-2EA9-5744-CE144B14A7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027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CB90C-EC99-5E12-297C-9535806CB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221FF7-852E-79DE-AE38-B6F93BB541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CAC5D1-8360-80E8-6D0B-570DD90D2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552C1-2F2D-61DD-52BB-2B1C5A4F2A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687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4C01C-6AB8-FC47-5D1E-77D82174D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25AE92-19D6-8F47-C7FC-A183ED4BF1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DED898-34BB-50DF-8EF2-51B745DE05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MaxDepth</a:t>
            </a:r>
            <a:r>
              <a:rPr lang="en-US" dirty="0"/>
              <a:t> is a </a:t>
            </a:r>
            <a:r>
              <a:rPr lang="en-US" b="1" dirty="0"/>
              <a:t>query validation rule</a:t>
            </a:r>
            <a:r>
              <a:rPr lang="en-US" dirty="0"/>
              <a:t> in </a:t>
            </a:r>
            <a:r>
              <a:rPr lang="en-US" dirty="0" err="1"/>
              <a:t>GraphQL</a:t>
            </a:r>
            <a:r>
              <a:rPr lang="en-US" dirty="0"/>
              <a:t> that limits the </a:t>
            </a:r>
            <a:r>
              <a:rPr lang="en-US" b="1" dirty="0"/>
              <a:t>maximum depth of nested fields</a:t>
            </a:r>
            <a:r>
              <a:rPr lang="en-US" dirty="0"/>
              <a:t> a client can query.</a:t>
            </a:r>
          </a:p>
          <a:p>
            <a:r>
              <a:rPr lang="en-US" dirty="0"/>
              <a:t>This helps </a:t>
            </a:r>
            <a:r>
              <a:rPr lang="en-US" b="1" dirty="0"/>
              <a:t>prevent performance issues and abuse</a:t>
            </a:r>
            <a:r>
              <a:rPr lang="en-US" dirty="0"/>
              <a:t> from deeply nested or recursive queries that could overwhelm your server or database.</a:t>
            </a:r>
          </a:p>
          <a:p>
            <a:r>
              <a:rPr lang="en-US" dirty="0"/>
              <a:t>query {</a:t>
            </a:r>
          </a:p>
          <a:p>
            <a:r>
              <a:rPr lang="en-US" dirty="0"/>
              <a:t>  user {</a:t>
            </a:r>
          </a:p>
          <a:p>
            <a:r>
              <a:rPr lang="en-US" dirty="0"/>
              <a:t>    friends {</a:t>
            </a:r>
          </a:p>
          <a:p>
            <a:r>
              <a:rPr lang="en-US" dirty="0"/>
              <a:t>      friends {</a:t>
            </a:r>
          </a:p>
          <a:p>
            <a:r>
              <a:rPr lang="en-US" dirty="0"/>
              <a:t>        friends {</a:t>
            </a:r>
          </a:p>
          <a:p>
            <a:r>
              <a:rPr lang="en-US" dirty="0"/>
              <a:t>          ... (repeat)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r>
              <a:rPr lang="en-US" b="1" dirty="0"/>
              <a:t>Very expensive query execution</a:t>
            </a:r>
            <a:endParaRPr lang="en-US" dirty="0"/>
          </a:p>
          <a:p>
            <a:r>
              <a:rPr lang="en-US" b="1" dirty="0"/>
              <a:t>Stack overflow</a:t>
            </a:r>
            <a:endParaRPr lang="en-US" dirty="0"/>
          </a:p>
          <a:p>
            <a:r>
              <a:rPr lang="en-US" b="1" dirty="0"/>
              <a:t>DB joins explosion</a:t>
            </a:r>
            <a:endParaRPr lang="en-US" dirty="0"/>
          </a:p>
          <a:p>
            <a:r>
              <a:rPr lang="en-US" b="1"/>
              <a:t>Denial-of-Service (DoS)</a:t>
            </a:r>
            <a:r>
              <a:rPr lang="en-US"/>
              <a:t> risk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D9655-A08D-6D9D-15A0-3A577ED234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55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9E888-9864-70E9-AEDC-40B781793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27E051-A0C6-D4AA-B9E5-CB751370D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D777E2-B3C3-E2DA-5464-9C11DB3CDF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B259E-90B0-EC6A-E4FD-364A1FB69D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859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F5982-C9C7-4F79-6EBC-6DE98CB2B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278648-BA9D-AF4D-E5CA-33F391964B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ED88BC-1BE8-C1AE-C200-2EC03D02D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2513A-2753-AC72-D28E-A58207D5AF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85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Under fetching: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b="1" dirty="0"/>
              <a:t>GET /users/1          → returns user info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b="1" dirty="0"/>
              <a:t>GET /users/1/orders   → returns the user’s orders 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b="1" dirty="0"/>
              <a:t>GET /orders/101/items → returns order item details </a:t>
            </a:r>
          </a:p>
          <a:p>
            <a:endParaRPr lang="en-US" b="1" dirty="0"/>
          </a:p>
          <a:p>
            <a:r>
              <a:rPr lang="en-US" b="1" dirty="0" err="1"/>
              <a:t>GraphQL</a:t>
            </a:r>
            <a:r>
              <a:rPr lang="en-US" b="1" dirty="0"/>
              <a:t> Solution:</a:t>
            </a:r>
          </a:p>
          <a:p>
            <a:r>
              <a:rPr lang="en-US" dirty="0" err="1"/>
              <a:t>graphql</a:t>
            </a:r>
            <a:endParaRPr lang="en-US" dirty="0"/>
          </a:p>
          <a:p>
            <a:r>
              <a:rPr lang="en-US" dirty="0" err="1"/>
              <a:t>CopyEdit</a:t>
            </a:r>
            <a:endParaRPr lang="en-US" dirty="0"/>
          </a:p>
          <a:p>
            <a:pPr rtl="0"/>
            <a:r>
              <a:rPr lang="en-US" dirty="0"/>
              <a:t>query { user(id: 1) { name orders { total items { name price } } } }</a:t>
            </a:r>
          </a:p>
          <a:p>
            <a:endParaRPr lang="en-US" b="1" dirty="0"/>
          </a:p>
          <a:p>
            <a:r>
              <a:rPr lang="en-US" b="1" dirty="0"/>
              <a:t>🧩 2. Endpoint Proliferation</a:t>
            </a:r>
          </a:p>
          <a:p>
            <a:r>
              <a:rPr lang="en-US" b="1" dirty="0"/>
              <a:t>Problem</a:t>
            </a:r>
            <a:r>
              <a:rPr lang="en-US" dirty="0"/>
              <a:t>: REST APIs often create </a:t>
            </a:r>
            <a:r>
              <a:rPr lang="en-US" b="1" dirty="0"/>
              <a:t>many narrowly-scoped endpoints</a:t>
            </a:r>
            <a:r>
              <a:rPr lang="en-US" dirty="0"/>
              <a:t> for different views or use cases.</a:t>
            </a:r>
          </a:p>
          <a:p>
            <a:r>
              <a:rPr lang="en-US" b="1" dirty="0"/>
              <a:t>💬 Example in REST:</a:t>
            </a:r>
          </a:p>
          <a:p>
            <a:r>
              <a:rPr lang="en-US" dirty="0"/>
              <a:t>/products</a:t>
            </a:r>
          </a:p>
          <a:p>
            <a:r>
              <a:rPr lang="en-US" dirty="0"/>
              <a:t>/products/featured</a:t>
            </a:r>
          </a:p>
          <a:p>
            <a:r>
              <a:rPr lang="en-US" dirty="0"/>
              <a:t>/</a:t>
            </a:r>
            <a:r>
              <a:rPr lang="en-US" dirty="0" err="1"/>
              <a:t>products?category</a:t>
            </a:r>
            <a:r>
              <a:rPr lang="en-US" dirty="0"/>
              <a:t>=</a:t>
            </a:r>
            <a:r>
              <a:rPr lang="en-US" dirty="0" err="1"/>
              <a:t>books&amp;limit</a:t>
            </a:r>
            <a:r>
              <a:rPr lang="en-US" dirty="0"/>
              <a:t>=5</a:t>
            </a:r>
          </a:p>
          <a:p>
            <a:r>
              <a:rPr lang="en-US" dirty="0"/>
              <a:t>/products/</a:t>
            </a:r>
            <a:r>
              <a:rPr lang="en-US" dirty="0" err="1"/>
              <a:t>popular?region</a:t>
            </a:r>
            <a:r>
              <a:rPr lang="en-US" dirty="0"/>
              <a:t>=IN</a:t>
            </a:r>
          </a:p>
          <a:p>
            <a:r>
              <a:rPr lang="en-US" dirty="0"/>
              <a:t>Each endpoint might serve a different UI need — leading to duplication and maintenance overhead.</a:t>
            </a:r>
          </a:p>
          <a:p>
            <a:r>
              <a:rPr lang="en-US" b="1" dirty="0" err="1"/>
              <a:t>GraphQL</a:t>
            </a:r>
            <a:r>
              <a:rPr lang="en-US" b="1" dirty="0"/>
              <a:t> Solution:</a:t>
            </a:r>
          </a:p>
          <a:p>
            <a:r>
              <a:rPr lang="en-US" dirty="0" err="1"/>
              <a:t>GraphQL</a:t>
            </a:r>
            <a:r>
              <a:rPr lang="en-US" dirty="0"/>
              <a:t> uses a </a:t>
            </a:r>
            <a:r>
              <a:rPr lang="en-US" b="1" dirty="0"/>
              <a:t>single endpoint</a:t>
            </a:r>
            <a:r>
              <a:rPr lang="en-US" dirty="0"/>
              <a:t> (e.g., /</a:t>
            </a:r>
            <a:r>
              <a:rPr lang="en-US" dirty="0" err="1"/>
              <a:t>graphql</a:t>
            </a:r>
            <a:r>
              <a:rPr lang="en-US" dirty="0"/>
              <a:t>) and allows clients to </a:t>
            </a:r>
            <a:r>
              <a:rPr lang="en-US" b="1" dirty="0"/>
              <a:t>shape the response</a:t>
            </a:r>
            <a:r>
              <a:rPr lang="en-US" dirty="0"/>
              <a:t> using queries.</a:t>
            </a:r>
          </a:p>
          <a:p>
            <a:r>
              <a:rPr lang="en-US" dirty="0" err="1"/>
              <a:t>graphql</a:t>
            </a:r>
            <a:endParaRPr lang="en-US" dirty="0"/>
          </a:p>
          <a:p>
            <a:r>
              <a:rPr lang="en-US" dirty="0" err="1"/>
              <a:t>CopyEdit</a:t>
            </a:r>
            <a:endParaRPr lang="en-US" dirty="0"/>
          </a:p>
          <a:p>
            <a:pPr rtl="0"/>
            <a:r>
              <a:rPr lang="en-US" dirty="0"/>
              <a:t>query { products(filter: { category: "books" }, first: 5) { name price </a:t>
            </a:r>
            <a:r>
              <a:rPr lang="en-US" dirty="0" err="1"/>
              <a:t>isFeatured</a:t>
            </a:r>
            <a:r>
              <a:rPr lang="en-US" dirty="0"/>
              <a:t> } }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Schema Stitching</a:t>
            </a:r>
            <a:r>
              <a:rPr lang="en-US" dirty="0"/>
              <a:t> is a technique in </a:t>
            </a:r>
            <a:r>
              <a:rPr lang="en-US" dirty="0" err="1"/>
              <a:t>GraphQL</a:t>
            </a:r>
            <a:r>
              <a:rPr lang="en-US" dirty="0"/>
              <a:t> where you </a:t>
            </a:r>
            <a:r>
              <a:rPr lang="en-US" b="1" dirty="0"/>
              <a:t>combine multiple </a:t>
            </a:r>
            <a:r>
              <a:rPr lang="en-US" b="1" dirty="0" err="1"/>
              <a:t>GraphQL</a:t>
            </a:r>
            <a:r>
              <a:rPr lang="en-US" b="1" dirty="0"/>
              <a:t> schemas into a single unified schema</a:t>
            </a:r>
            <a:r>
              <a:rPr lang="en-US" dirty="0"/>
              <a:t>, allowing clients to query data across multiple services through a </a:t>
            </a:r>
            <a:r>
              <a:rPr lang="en-US" b="1" dirty="0"/>
              <a:t>single endpoint</a:t>
            </a:r>
            <a:r>
              <a:rPr lang="en-US" dirty="0"/>
              <a:t>.</a:t>
            </a:r>
          </a:p>
          <a:p>
            <a:r>
              <a:rPr lang="en-US" b="1" dirty="0"/>
              <a:t>🔧 Why Schema Stitching?</a:t>
            </a:r>
          </a:p>
          <a:p>
            <a:r>
              <a:rPr lang="en-US" dirty="0"/>
              <a:t>Breaks a large monolithic </a:t>
            </a:r>
            <a:r>
              <a:rPr lang="en-US" dirty="0" err="1"/>
              <a:t>GraphQL</a:t>
            </a:r>
            <a:r>
              <a:rPr lang="en-US" dirty="0"/>
              <a:t> schema into smaller, modular services.</a:t>
            </a:r>
          </a:p>
          <a:p>
            <a:r>
              <a:rPr lang="en-US" dirty="0"/>
              <a:t>Useful in </a:t>
            </a:r>
            <a:r>
              <a:rPr lang="en-US" b="1" dirty="0"/>
              <a:t>microservices architectures</a:t>
            </a:r>
            <a:r>
              <a:rPr lang="en-US" dirty="0"/>
              <a:t>, where each domain has its own </a:t>
            </a:r>
            <a:r>
              <a:rPr lang="en-US" dirty="0" err="1"/>
              <a:t>GraphQL</a:t>
            </a:r>
            <a:r>
              <a:rPr lang="en-US" dirty="0"/>
              <a:t> API.</a:t>
            </a:r>
          </a:p>
          <a:p>
            <a:r>
              <a:rPr lang="en-US" dirty="0"/>
              <a:t>Enables </a:t>
            </a:r>
            <a:r>
              <a:rPr lang="en-US" b="1" dirty="0"/>
              <a:t>cross-service relationships</a:t>
            </a:r>
            <a:r>
              <a:rPr lang="en-US" dirty="0"/>
              <a:t> (e.g., linking a User from Service A with Orders from Service B).</a:t>
            </a:r>
          </a:p>
          <a:p>
            <a:r>
              <a:rPr lang="en-US" dirty="0"/>
              <a:t>Allows independent teams to own and evolve their part of the API.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Schema Introspection</a:t>
            </a:r>
            <a:r>
              <a:rPr lang="en-US" dirty="0"/>
              <a:t> in </a:t>
            </a:r>
            <a:r>
              <a:rPr lang="en-US" dirty="0" err="1"/>
              <a:t>GraphQL</a:t>
            </a:r>
            <a:r>
              <a:rPr lang="en-US" dirty="0"/>
              <a:t> is a built-in feature that allows clients (or tools) to </a:t>
            </a:r>
            <a:r>
              <a:rPr lang="en-US" b="1" dirty="0"/>
              <a:t>query the schema itself</a:t>
            </a:r>
            <a:r>
              <a:rPr lang="en-US" dirty="0"/>
              <a:t> — to discover:</a:t>
            </a:r>
          </a:p>
          <a:p>
            <a:r>
              <a:rPr lang="en-US" dirty="0"/>
              <a:t>What </a:t>
            </a:r>
            <a:r>
              <a:rPr lang="en-US" b="1" dirty="0"/>
              <a:t>types</a:t>
            </a:r>
            <a:r>
              <a:rPr lang="en-US" dirty="0"/>
              <a:t>, </a:t>
            </a:r>
            <a:r>
              <a:rPr lang="en-US" b="1" dirty="0"/>
              <a:t>queries</a:t>
            </a:r>
            <a:r>
              <a:rPr lang="en-US" dirty="0"/>
              <a:t>, </a:t>
            </a:r>
            <a:r>
              <a:rPr lang="en-US" b="1" dirty="0"/>
              <a:t>mutations</a:t>
            </a:r>
            <a:r>
              <a:rPr lang="en-US" dirty="0"/>
              <a:t>, and </a:t>
            </a:r>
            <a:r>
              <a:rPr lang="en-US" b="1" dirty="0"/>
              <a:t>fields</a:t>
            </a:r>
            <a:r>
              <a:rPr lang="en-US" dirty="0"/>
              <a:t> exist</a:t>
            </a:r>
          </a:p>
          <a:p>
            <a:r>
              <a:rPr lang="en-US" dirty="0"/>
              <a:t>What </a:t>
            </a:r>
            <a:r>
              <a:rPr lang="en-US" b="1" dirty="0"/>
              <a:t>arguments</a:t>
            </a:r>
            <a:r>
              <a:rPr lang="en-US" dirty="0"/>
              <a:t>, </a:t>
            </a:r>
            <a:r>
              <a:rPr lang="en-US" b="1" dirty="0"/>
              <a:t>return types</a:t>
            </a:r>
            <a:r>
              <a:rPr lang="en-US" dirty="0"/>
              <a:t>, and </a:t>
            </a:r>
            <a:r>
              <a:rPr lang="en-US" b="1" dirty="0"/>
              <a:t>descriptions</a:t>
            </a:r>
            <a:r>
              <a:rPr lang="en-US" dirty="0"/>
              <a:t> are available</a:t>
            </a:r>
          </a:p>
          <a:p>
            <a:r>
              <a:rPr lang="en-US" dirty="0"/>
              <a:t>Which fields are </a:t>
            </a:r>
            <a:r>
              <a:rPr lang="en-US" b="1" dirty="0"/>
              <a:t>nullable</a:t>
            </a:r>
            <a:r>
              <a:rPr lang="en-US" dirty="0"/>
              <a:t>, </a:t>
            </a:r>
            <a:r>
              <a:rPr lang="en-US" b="1" dirty="0"/>
              <a:t>deprecated</a:t>
            </a:r>
            <a:r>
              <a:rPr lang="en-US" dirty="0"/>
              <a:t>, or </a:t>
            </a:r>
            <a:r>
              <a:rPr lang="en-US" b="1" dirty="0"/>
              <a:t>secured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Projections</a:t>
            </a:r>
            <a:r>
              <a:rPr lang="en-US" dirty="0"/>
              <a:t> refer to the practice of selecting </a:t>
            </a:r>
            <a:r>
              <a:rPr lang="en-US" b="1" dirty="0"/>
              <a:t>only the fields requested by the client</a:t>
            </a:r>
            <a:r>
              <a:rPr lang="en-US" dirty="0"/>
              <a:t> when querying the database — instead of retrieving entire entities.</a:t>
            </a:r>
          </a:p>
          <a:p>
            <a:r>
              <a:rPr lang="en-US" dirty="0"/>
              <a:t>In other words: </a:t>
            </a:r>
            <a:r>
              <a:rPr lang="en-US" i="1" dirty="0"/>
              <a:t>only fetch what the query actually asks for.</a:t>
            </a:r>
            <a:endParaRPr lang="en-US" dirty="0"/>
          </a:p>
          <a:p>
            <a:br>
              <a:rPr lang="en-US" b="1" dirty="0"/>
            </a:br>
            <a:r>
              <a:rPr lang="en-US" b="1" dirty="0"/>
              <a:t>Good Approach (with projection):</a:t>
            </a:r>
          </a:p>
          <a:p>
            <a:r>
              <a:rPr lang="en-US" dirty="0"/>
              <a:t>Using </a:t>
            </a:r>
            <a:r>
              <a:rPr lang="en-US" dirty="0" err="1"/>
              <a:t>HotChocolate’s</a:t>
            </a:r>
            <a:r>
              <a:rPr lang="en-US" dirty="0"/>
              <a:t> built-in [</a:t>
            </a:r>
            <a:r>
              <a:rPr lang="en-US" dirty="0" err="1"/>
              <a:t>UseProjection</a:t>
            </a:r>
            <a:r>
              <a:rPr lang="en-US" dirty="0"/>
              <a:t>] middleware:</a:t>
            </a:r>
          </a:p>
          <a:p>
            <a:r>
              <a:rPr lang="en-US" dirty="0" err="1"/>
              <a:t>csharp</a:t>
            </a:r>
            <a:endParaRPr lang="en-US" dirty="0"/>
          </a:p>
          <a:p>
            <a:r>
              <a:rPr lang="en-US" dirty="0" err="1"/>
              <a:t>CopyEdit</a:t>
            </a:r>
            <a:endParaRPr lang="en-US" dirty="0"/>
          </a:p>
          <a:p>
            <a:pPr rtl="0"/>
            <a:r>
              <a:rPr lang="en-US" dirty="0"/>
              <a:t>[</a:t>
            </a:r>
            <a:r>
              <a:rPr lang="en-US" dirty="0" err="1"/>
              <a:t>UseProjection</a:t>
            </a:r>
            <a:r>
              <a:rPr lang="en-US" dirty="0"/>
              <a:t>] public </a:t>
            </a:r>
            <a:r>
              <a:rPr lang="en-US" dirty="0" err="1"/>
              <a:t>IQueryable</a:t>
            </a:r>
            <a:r>
              <a:rPr lang="en-US" dirty="0"/>
              <a:t>&lt;Course&gt; </a:t>
            </a:r>
            <a:r>
              <a:rPr lang="en-US" dirty="0" err="1"/>
              <a:t>GetCourses</a:t>
            </a:r>
            <a:r>
              <a:rPr lang="en-US" dirty="0"/>
              <a:t>() =&gt; _</a:t>
            </a:r>
            <a:r>
              <a:rPr lang="en-US" dirty="0" err="1"/>
              <a:t>db.Courses</a:t>
            </a:r>
            <a:r>
              <a:rPr lang="en-US" dirty="0"/>
              <a:t>; </a:t>
            </a:r>
          </a:p>
          <a:p>
            <a:r>
              <a:rPr lang="en-US" dirty="0"/>
              <a:t>✅ </a:t>
            </a:r>
            <a:r>
              <a:rPr lang="en-US" dirty="0" err="1"/>
              <a:t>HotChocolate</a:t>
            </a:r>
            <a:r>
              <a:rPr lang="en-US" dirty="0"/>
              <a:t> inspects the incoming query and builds a LINQ Select() expression to fetch only necessary fields.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Schema-First Approach</a:t>
            </a:r>
          </a:p>
          <a:p>
            <a:r>
              <a:rPr lang="en-US" dirty="0"/>
              <a:t>You write the </a:t>
            </a:r>
            <a:r>
              <a:rPr lang="en-US" dirty="0" err="1"/>
              <a:t>GraphQL</a:t>
            </a:r>
            <a:r>
              <a:rPr lang="en-US" dirty="0"/>
              <a:t> </a:t>
            </a:r>
            <a:r>
              <a:rPr lang="en-US" b="1" dirty="0"/>
              <a:t>Schema Definition Language (SDL)</a:t>
            </a:r>
            <a:r>
              <a:rPr lang="en-US" dirty="0"/>
              <a:t> manually and bind C# resolvers to it.</a:t>
            </a:r>
          </a:p>
          <a:p>
            <a:r>
              <a:rPr lang="en-US" b="1" dirty="0"/>
              <a:t>Example SDL (</a:t>
            </a:r>
            <a:r>
              <a:rPr lang="en-US" b="1" dirty="0" err="1"/>
              <a:t>schema.graphql</a:t>
            </a:r>
            <a:r>
              <a:rPr lang="en-US" b="1" dirty="0"/>
              <a:t>):</a:t>
            </a:r>
          </a:p>
          <a:p>
            <a:r>
              <a:rPr lang="en-US" dirty="0" err="1"/>
              <a:t>graphql</a:t>
            </a:r>
            <a:endParaRPr lang="en-US" dirty="0"/>
          </a:p>
          <a:p>
            <a:endParaRPr lang="en-US" dirty="0"/>
          </a:p>
          <a:p>
            <a:pPr rtl="0"/>
            <a:r>
              <a:rPr lang="en-US" dirty="0"/>
              <a:t>type Course { id: Int! title: String! } type Query { </a:t>
            </a:r>
            <a:r>
              <a:rPr lang="en-US" dirty="0" err="1"/>
              <a:t>getCourse</a:t>
            </a:r>
            <a:r>
              <a:rPr lang="en-US" dirty="0"/>
              <a:t>(id: Int!): Course } </a:t>
            </a:r>
          </a:p>
          <a:p>
            <a:r>
              <a:rPr lang="en-US" dirty="0"/>
              <a:t>Then bind it to your resolvers:</a:t>
            </a:r>
          </a:p>
          <a:p>
            <a:r>
              <a:rPr lang="en-US" dirty="0" err="1"/>
              <a:t>builder.Services</a:t>
            </a:r>
            <a:r>
              <a:rPr lang="en-US" dirty="0"/>
              <a:t> .</a:t>
            </a:r>
            <a:r>
              <a:rPr lang="en-US" dirty="0" err="1"/>
              <a:t>AddGraphQL</a:t>
            </a:r>
            <a:r>
              <a:rPr lang="en-US" dirty="0"/>
              <a:t>() .</a:t>
            </a:r>
            <a:r>
              <a:rPr lang="en-US" dirty="0" err="1"/>
              <a:t>AddDocumentFromFile</a:t>
            </a:r>
            <a:r>
              <a:rPr lang="en-US" dirty="0"/>
              <a:t>("</a:t>
            </a:r>
            <a:r>
              <a:rPr lang="en-US" dirty="0" err="1"/>
              <a:t>schema.graphql</a:t>
            </a:r>
            <a:r>
              <a:rPr lang="en-US" dirty="0"/>
              <a:t>") .</a:t>
            </a:r>
            <a:r>
              <a:rPr lang="en-US" dirty="0" err="1"/>
              <a:t>BindRuntimeType</a:t>
            </a:r>
            <a:r>
              <a:rPr lang="en-US" dirty="0"/>
              <a:t>&lt;Course&gt;("Course") .</a:t>
            </a:r>
            <a:r>
              <a:rPr lang="en-US" dirty="0" err="1"/>
              <a:t>BindRuntimeType</a:t>
            </a:r>
            <a:r>
              <a:rPr lang="en-US" dirty="0"/>
              <a:t>&lt;</a:t>
            </a:r>
            <a:r>
              <a:rPr lang="en-US" dirty="0" err="1"/>
              <a:t>CourseQueries</a:t>
            </a:r>
            <a:r>
              <a:rPr lang="en-US" dirty="0"/>
              <a:t>&gt;("Query");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What is Federation in </a:t>
            </a:r>
            <a:r>
              <a:rPr lang="en-US" b="1" dirty="0" err="1"/>
              <a:t>GraphQL</a:t>
            </a:r>
            <a:r>
              <a:rPr lang="en-US" b="1" dirty="0"/>
              <a:t>?</a:t>
            </a:r>
          </a:p>
          <a:p>
            <a:r>
              <a:rPr lang="en-US" b="1" dirty="0" err="1"/>
              <a:t>GraphQL</a:t>
            </a:r>
            <a:r>
              <a:rPr lang="en-US" b="1" dirty="0"/>
              <a:t> Federation</a:t>
            </a:r>
            <a:r>
              <a:rPr lang="en-US" dirty="0"/>
              <a:t> is an architecture that allows you to </a:t>
            </a:r>
            <a:r>
              <a:rPr lang="en-US" b="1" dirty="0"/>
              <a:t>compose multiple independent </a:t>
            </a:r>
            <a:r>
              <a:rPr lang="en-US" b="1" dirty="0" err="1"/>
              <a:t>GraphQL</a:t>
            </a:r>
            <a:r>
              <a:rPr lang="en-US" b="1" dirty="0"/>
              <a:t> services (subgraphs)</a:t>
            </a:r>
            <a:r>
              <a:rPr lang="en-US" dirty="0"/>
              <a:t> into </a:t>
            </a:r>
            <a:r>
              <a:rPr lang="en-US" b="1" dirty="0"/>
              <a:t>a single unified schema</a:t>
            </a:r>
            <a:r>
              <a:rPr lang="en-US" dirty="0"/>
              <a:t> — known as a </a:t>
            </a:r>
            <a:r>
              <a:rPr lang="en-US" b="1" dirty="0" err="1"/>
              <a:t>supergraph</a:t>
            </a:r>
            <a:r>
              <a:rPr lang="en-US" dirty="0"/>
              <a:t>.</a:t>
            </a:r>
          </a:p>
          <a:p>
            <a:r>
              <a:rPr lang="en-US" dirty="0"/>
              <a:t>It enables </a:t>
            </a:r>
            <a:r>
              <a:rPr lang="en-US" b="1" dirty="0"/>
              <a:t>teams to own and deploy their </a:t>
            </a:r>
            <a:r>
              <a:rPr lang="en-US" b="1" dirty="0" err="1"/>
              <a:t>GraphQL</a:t>
            </a:r>
            <a:r>
              <a:rPr lang="en-US" b="1" dirty="0"/>
              <a:t> APIs independently</a:t>
            </a:r>
            <a:r>
              <a:rPr lang="en-US" dirty="0"/>
              <a:t>, while exposing a single API gateway to clients.</a:t>
            </a:r>
          </a:p>
          <a:p>
            <a:endParaRPr lang="en-US" dirty="0"/>
          </a:p>
          <a:p>
            <a:r>
              <a:rPr lang="en-US" b="1" dirty="0"/>
              <a:t>Problem It Solves</a:t>
            </a:r>
          </a:p>
          <a:p>
            <a:r>
              <a:rPr lang="en-US" dirty="0"/>
              <a:t>In large-scale systems:</a:t>
            </a:r>
          </a:p>
          <a:p>
            <a:r>
              <a:rPr lang="en-US" dirty="0"/>
              <a:t>Monolithic </a:t>
            </a:r>
            <a:r>
              <a:rPr lang="en-US" dirty="0" err="1"/>
              <a:t>GraphQL</a:t>
            </a:r>
            <a:r>
              <a:rPr lang="en-US" dirty="0"/>
              <a:t> schemas become hard to maintain.</a:t>
            </a:r>
          </a:p>
          <a:p>
            <a:r>
              <a:rPr lang="en-US" dirty="0"/>
              <a:t>Multiple teams need </a:t>
            </a:r>
            <a:r>
              <a:rPr lang="en-US" b="1" dirty="0"/>
              <a:t>autonomy</a:t>
            </a:r>
            <a:r>
              <a:rPr lang="en-US" dirty="0"/>
              <a:t> over parts of the API.</a:t>
            </a:r>
          </a:p>
          <a:p>
            <a:r>
              <a:rPr lang="en-US" dirty="0"/>
              <a:t>Stitching schemas manually (with schema stitching) can be fragile and tightly coupled.</a:t>
            </a:r>
          </a:p>
          <a:p>
            <a:pPr rtl="0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pollographql.com/docs" TargetMode="External"/><Relationship Id="rId3" Type="http://schemas.openxmlformats.org/officeDocument/2006/relationships/image" Target="../media/image24.png"/><Relationship Id="rId7" Type="http://schemas.openxmlformats.org/officeDocument/2006/relationships/hyperlink" Target="https://chillicream.com/docs/hotchocolat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s://github.com/graphql" TargetMode="External"/><Relationship Id="rId5" Type="http://schemas.openxmlformats.org/officeDocument/2006/relationships/hyperlink" Target="https://spec.graphql.org/" TargetMode="External"/><Relationship Id="rId10" Type="http://schemas.openxmlformats.org/officeDocument/2006/relationships/hyperlink" Target="https://youtu.be/iOQ74eYU2U4?si=_5LCB-3vOtHFlrKH" TargetMode="External"/><Relationship Id="rId4" Type="http://schemas.openxmlformats.org/officeDocument/2006/relationships/hyperlink" Target="https://graphql.org/" TargetMode="External"/><Relationship Id="rId9" Type="http://schemas.openxmlformats.org/officeDocument/2006/relationships/hyperlink" Target="https://www.apollo-angular.com/docs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30592"/>
            <a:ext cx="7556421" cy="690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to </a:t>
            </a:r>
            <a:r>
              <a:rPr lang="en-US" sz="39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GraphQL</a:t>
            </a:r>
            <a:r>
              <a:rPr lang="en-US" sz="3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 </a:t>
            </a:r>
            <a:r>
              <a:rPr lang="en-US" sz="39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Hotchocolate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471664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comprehensive guide to building efficient, type-safe APIs for .NET developers</a:t>
            </a:r>
            <a:endParaRPr lang="en-US" sz="15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AB38A99-8C2F-C886-3975-30F40EC045A7}"/>
              </a:ext>
            </a:extLst>
          </p:cNvPr>
          <p:cNvSpPr/>
          <p:nvPr/>
        </p:nvSpPr>
        <p:spPr>
          <a:xfrm>
            <a:off x="793790" y="5599166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Presented By:</a:t>
            </a:r>
            <a:endParaRPr lang="en-US" sz="14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25B6AA4-9FEC-9621-EA53-789D86D8E968}"/>
              </a:ext>
            </a:extLst>
          </p:cNvPr>
          <p:cNvSpPr/>
          <p:nvPr/>
        </p:nvSpPr>
        <p:spPr>
          <a:xfrm>
            <a:off x="793790" y="6066605"/>
            <a:ext cx="6339007" cy="596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SHIVAM SHARMA</a:t>
            </a:r>
            <a:b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</a:b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shivam.sharma@taazaa.com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9099" y="441067"/>
            <a:ext cx="3062764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Defining Schema in Code</a:t>
            </a:r>
            <a:endParaRPr lang="en-US" sz="3800" dirty="0"/>
          </a:p>
        </p:txBody>
      </p:sp>
      <p:sp>
        <p:nvSpPr>
          <p:cNvPr id="4" name="Shape 2"/>
          <p:cNvSpPr/>
          <p:nvPr/>
        </p:nvSpPr>
        <p:spPr>
          <a:xfrm>
            <a:off x="391478" y="1083792"/>
            <a:ext cx="6791325" cy="6753052"/>
          </a:xfrm>
          <a:prstGeom prst="roundRect">
            <a:avLst>
              <a:gd name="adj" fmla="val 28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06372" y="1160714"/>
            <a:ext cx="6586776" cy="5234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Program.cs</a:t>
            </a: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var builder =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WebApplication.CreateBuilder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args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builder.Services</a:t>
            </a: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AddDbContext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AddGraphQLServer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AddQueryType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AddMutationType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AddSubscriptionType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AddType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AddFiltering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AddSorting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AddProjections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AddAuthorization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();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Course Type Definition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public class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CourseType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: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ObjectType</a:t>
            </a:r>
            <a:endParaRPr lang="en-US" sz="15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protected override void Configure(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IObjectTypeDescriptor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descriptor)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descriptor.Field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 =&gt;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c.Id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).ID();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descriptor.Field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 =&gt;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c.Title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descriptor.Field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 =&gt;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c.Description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descriptor.Field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 =&gt;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c.Instructor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   .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ResolveWith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(r =&gt;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	     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r.GetInstructor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(default!, default!));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	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7432358" y="1082100"/>
            <a:ext cx="6781324" cy="660678"/>
          </a:xfrm>
          <a:prstGeom prst="roundRect">
            <a:avLst>
              <a:gd name="adj" fmla="val 11072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417118" y="1082100"/>
            <a:ext cx="60960" cy="660678"/>
          </a:xfrm>
          <a:prstGeom prst="roundRect">
            <a:avLst>
              <a:gd name="adj" fmla="val 15103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595592" y="1199615"/>
            <a:ext cx="1278731" cy="159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Code-First Approach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7595592" y="1461672"/>
            <a:ext cx="6500574" cy="163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8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Define GraphQL schema using C# classes and attributes, ideal for .NET developers</a:t>
            </a:r>
            <a:endParaRPr lang="en-US" sz="800" dirty="0"/>
          </a:p>
        </p:txBody>
      </p:sp>
      <p:sp>
        <p:nvSpPr>
          <p:cNvPr id="10" name="Shape 8"/>
          <p:cNvSpPr/>
          <p:nvPr/>
        </p:nvSpPr>
        <p:spPr>
          <a:xfrm>
            <a:off x="7432358" y="1845053"/>
            <a:ext cx="6781324" cy="660678"/>
          </a:xfrm>
          <a:prstGeom prst="roundRect">
            <a:avLst>
              <a:gd name="adj" fmla="val 11072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417118" y="1845053"/>
            <a:ext cx="60960" cy="660678"/>
          </a:xfrm>
          <a:prstGeom prst="roundRect">
            <a:avLst>
              <a:gd name="adj" fmla="val 15103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595592" y="1962567"/>
            <a:ext cx="1278731" cy="159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Schema-First Option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7595592" y="2224624"/>
            <a:ext cx="6500574" cy="163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8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Alternatively, define schema using GraphQL SDL and bind to resolver implementations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7432358" y="2608005"/>
            <a:ext cx="6781324" cy="660678"/>
          </a:xfrm>
          <a:prstGeom prst="roundRect">
            <a:avLst>
              <a:gd name="adj" fmla="val 11072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417118" y="2608005"/>
            <a:ext cx="60960" cy="660678"/>
          </a:xfrm>
          <a:prstGeom prst="roundRect">
            <a:avLst>
              <a:gd name="adj" fmla="val 15103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595592" y="2725520"/>
            <a:ext cx="1278731" cy="159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Configuration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7595592" y="2987577"/>
            <a:ext cx="6500574" cy="163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8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Fine-grained control over field exposure, resolvers, and middleware</a:t>
            </a:r>
            <a:endParaRPr lang="en-US" sz="80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838" y="3435430"/>
            <a:ext cx="5691554" cy="4397496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596" y="527685"/>
            <a:ext cx="4820960" cy="59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 Overview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96" y="1630918"/>
            <a:ext cx="4957167" cy="4957167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Text 1"/>
          <p:cNvSpPr/>
          <p:nvPr/>
        </p:nvSpPr>
        <p:spPr>
          <a:xfrm>
            <a:off x="767596" y="6803946"/>
            <a:ext cx="4957167" cy="921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demo application is a Course Management System that showcases HotChocolate's capabilities in a real-world scenario.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200537" y="1606867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Technical Stack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200537" y="2122527"/>
            <a:ext cx="3738920" cy="2350651"/>
          </a:xfrm>
          <a:prstGeom prst="roundRect">
            <a:avLst>
              <a:gd name="adj" fmla="val 466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6177677" y="2122527"/>
            <a:ext cx="91440" cy="2350651"/>
          </a:xfrm>
          <a:prstGeom prst="roundRect">
            <a:avLst>
              <a:gd name="adj" fmla="val 18887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483787" y="2337197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83787" y="2828806"/>
            <a:ext cx="3241000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.NET Core 6.0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483787" y="3203019"/>
            <a:ext cx="3241000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 err="1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12.x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483787" y="3577233"/>
            <a:ext cx="3241000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Entity Framework Core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483787" y="3951446"/>
            <a:ext cx="3241000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SQL Server (or PostgreSQL)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10131266" y="2122527"/>
            <a:ext cx="3739039" cy="2350651"/>
          </a:xfrm>
          <a:prstGeom prst="roundRect">
            <a:avLst>
              <a:gd name="adj" fmla="val 466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10108406" y="2122527"/>
            <a:ext cx="91440" cy="2350651"/>
          </a:xfrm>
          <a:prstGeom prst="roundRect">
            <a:avLst>
              <a:gd name="adj" fmla="val 18887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414516" y="2337197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Development Tools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0414516" y="2828806"/>
            <a:ext cx="324111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Banana Cake Pop (GraphQL IDE)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414516" y="3203019"/>
            <a:ext cx="324111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 Studio or VS Code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0414516" y="3577233"/>
            <a:ext cx="324111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Docker for local services</a:t>
            </a:r>
            <a:endParaRPr lang="en-US" sz="1500" dirty="0"/>
          </a:p>
        </p:txBody>
      </p:sp>
      <p:sp>
        <p:nvSpPr>
          <p:cNvPr id="19" name="Shape 16"/>
          <p:cNvSpPr/>
          <p:nvPr/>
        </p:nvSpPr>
        <p:spPr>
          <a:xfrm>
            <a:off x="6200537" y="4664988"/>
            <a:ext cx="7669768" cy="2724864"/>
          </a:xfrm>
          <a:prstGeom prst="roundRect">
            <a:avLst>
              <a:gd name="adj" fmla="val 4027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6177677" y="4664988"/>
            <a:ext cx="91440" cy="2724864"/>
          </a:xfrm>
          <a:prstGeom prst="roundRect">
            <a:avLst>
              <a:gd name="adj" fmla="val 188878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483787" y="4879658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Structure</a:t>
            </a:r>
            <a:endParaRPr lang="en-US" sz="1850" dirty="0"/>
          </a:p>
        </p:txBody>
      </p:sp>
      <p:sp>
        <p:nvSpPr>
          <p:cNvPr id="22" name="Text 19"/>
          <p:cNvSpPr/>
          <p:nvPr/>
        </p:nvSpPr>
        <p:spPr>
          <a:xfrm>
            <a:off x="6483787" y="5371267"/>
            <a:ext cx="717184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GraphQL/Types/ - Domain objects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6483787" y="5745480"/>
            <a:ext cx="717184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GraphQL/Queries/ - Read operations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6483787" y="6119693"/>
            <a:ext cx="717184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GraphQL/Mutations/ - Write operations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483787" y="6493907"/>
            <a:ext cx="717184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GraphQL/Inputs/ - Input models</a:t>
            </a:r>
            <a:endParaRPr lang="en-US" sz="1500" dirty="0"/>
          </a:p>
        </p:txBody>
      </p:sp>
      <p:sp>
        <p:nvSpPr>
          <p:cNvPr id="26" name="Text 23"/>
          <p:cNvSpPr/>
          <p:nvPr/>
        </p:nvSpPr>
        <p:spPr>
          <a:xfrm>
            <a:off x="6483787" y="6868120"/>
            <a:ext cx="717184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GraphQL/Subscriptions/ - Real-time updates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804"/>
            <a:ext cx="14630400" cy="21688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015" y="2646164"/>
            <a:ext cx="4337804" cy="542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Queries in GraphQL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94015" y="3621881"/>
            <a:ext cx="2168843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Request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94015" y="4088130"/>
            <a:ext cx="6409611" cy="2757845"/>
          </a:xfrm>
          <a:prstGeom prst="roundRect">
            <a:avLst>
              <a:gd name="adj" fmla="val 5662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85443" y="4088130"/>
            <a:ext cx="6426756" cy="2757845"/>
          </a:xfrm>
          <a:prstGeom prst="roundRect">
            <a:avLst>
              <a:gd name="adj" fmla="val 944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858917" y="4218146"/>
            <a:ext cx="6079808" cy="24978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query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courses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title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instructor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  name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  email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8" name="Text 5"/>
          <p:cNvSpPr/>
          <p:nvPr/>
        </p:nvSpPr>
        <p:spPr>
          <a:xfrm>
            <a:off x="694015" y="7041118"/>
            <a:ext cx="6409611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Clients request exactly the fields they need, with nested relations in a single call.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4394" y="3621881"/>
            <a:ext cx="2316718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 Implementation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34394" y="4088130"/>
            <a:ext cx="6409611" cy="2757845"/>
          </a:xfrm>
          <a:prstGeom prst="roundRect">
            <a:avLst>
              <a:gd name="adj" fmla="val 5662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525822" y="4088130"/>
            <a:ext cx="6426756" cy="2757845"/>
          </a:xfrm>
          <a:prstGeom prst="roundRect">
            <a:avLst>
              <a:gd name="adj" fmla="val 944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699296" y="4218146"/>
            <a:ext cx="6079808" cy="24978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ExtendObjectType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(Name = "Query")]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CourseQueries</a:t>
            </a:r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IQueryable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GetCourses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[Service]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return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db.Courses.Include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c.Instructor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13" name="Text 10"/>
          <p:cNvSpPr/>
          <p:nvPr/>
        </p:nvSpPr>
        <p:spPr>
          <a:xfrm>
            <a:off x="7534394" y="7041118"/>
            <a:ext cx="6409611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 maps queries via attributes or naming conventions, integrating with dependency injection.</a:t>
            </a:r>
            <a:endParaRPr lang="en-US" sz="13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960" y="436483"/>
            <a:ext cx="3968591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Running a Query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60" y="1348978"/>
            <a:ext cx="5961284" cy="59612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16416" y="5113497"/>
            <a:ext cx="648664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Banana Cake Pop provides a rich development environment for testing and exploring your GraphQL API.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7516416" y="1329214"/>
            <a:ext cx="198429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Features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516416" y="1735931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Schema Explorer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Browse all available types and operations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7516416" y="2045256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IntelliSense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Field autocompletion based on schema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16416" y="2354580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Documentation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Inline descriptions for fields and types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516416" y="2663904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Request History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Save and reuse previous queries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516416" y="2973229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HTTP Headers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Test authentication and custom headers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6416" y="3282553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Variables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Test with different input values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16416" y="3591878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Performance Metrics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See execution time and response size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7516416" y="3988475"/>
            <a:ext cx="648664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schema introspection feature allows tooling to discover all available operations without manual documentation.</a:t>
            </a:r>
            <a:endParaRPr lang="en-US" sz="1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014" y="340995"/>
            <a:ext cx="4018598" cy="387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Resolvers &amp; Execution Flow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14" y="976551"/>
            <a:ext cx="6819186" cy="4960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9958" y="1596509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Parse Query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19958" y="1864519"/>
            <a:ext cx="657129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 query is parsed into an abstract syntax tree (AST)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976551"/>
            <a:ext cx="6819186" cy="4960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9144" y="1596509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7439144" y="1864519"/>
            <a:ext cx="657129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Query is validated against the schema to ensure it's valid</a:t>
            </a:r>
            <a:endParaRPr lang="en-US" sz="12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14" y="2186940"/>
            <a:ext cx="6819186" cy="4960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9958" y="2806898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619958" y="3074908"/>
            <a:ext cx="657129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Resolvers are invoked for each requested field</a:t>
            </a:r>
            <a:endParaRPr lang="en-US" sz="12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2186940"/>
            <a:ext cx="6819186" cy="4960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9144" y="2806898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</a:t>
            </a:r>
            <a:endParaRPr lang="en-US" sz="1400" dirty="0"/>
          </a:p>
        </p:txBody>
      </p:sp>
      <p:sp>
        <p:nvSpPr>
          <p:cNvPr id="14" name="Text 8"/>
          <p:cNvSpPr/>
          <p:nvPr/>
        </p:nvSpPr>
        <p:spPr>
          <a:xfrm>
            <a:off x="7439144" y="3074908"/>
            <a:ext cx="6571298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Results are assembled into a JSON response</a:t>
            </a:r>
            <a:endParaRPr lang="en-US" sz="1200" dirty="0"/>
          </a:p>
        </p:txBody>
      </p:sp>
      <p:sp>
        <p:nvSpPr>
          <p:cNvPr id="15" name="Text 9"/>
          <p:cNvSpPr/>
          <p:nvPr/>
        </p:nvSpPr>
        <p:spPr>
          <a:xfrm>
            <a:off x="496014" y="3660696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 Features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496014" y="3978354"/>
            <a:ext cx="666797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Support for async/await operations</a:t>
            </a:r>
            <a:endParaRPr lang="en-US" sz="1200" dirty="0"/>
          </a:p>
        </p:txBody>
      </p:sp>
      <p:sp>
        <p:nvSpPr>
          <p:cNvPr id="17" name="Text 11"/>
          <p:cNvSpPr/>
          <p:nvPr/>
        </p:nvSpPr>
        <p:spPr>
          <a:xfrm>
            <a:off x="496014" y="4296647"/>
            <a:ext cx="666797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Dependency injection for services</a:t>
            </a:r>
            <a:endParaRPr lang="en-US" sz="1200" dirty="0"/>
          </a:p>
        </p:txBody>
      </p:sp>
      <p:sp>
        <p:nvSpPr>
          <p:cNvPr id="18" name="Text 12"/>
          <p:cNvSpPr/>
          <p:nvPr/>
        </p:nvSpPr>
        <p:spPr>
          <a:xfrm>
            <a:off x="496014" y="4660463"/>
            <a:ext cx="666797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Context access for auth/user info</a:t>
            </a:r>
            <a:endParaRPr lang="en-US" sz="1200" dirty="0"/>
          </a:p>
        </p:txBody>
      </p:sp>
      <p:sp>
        <p:nvSpPr>
          <p:cNvPr id="19" name="Text 13"/>
          <p:cNvSpPr/>
          <p:nvPr/>
        </p:nvSpPr>
        <p:spPr>
          <a:xfrm>
            <a:off x="496014" y="5025535"/>
            <a:ext cx="666797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Field-level resolution granularity</a:t>
            </a:r>
            <a:endParaRPr lang="en-US" sz="1200" dirty="0"/>
          </a:p>
        </p:txBody>
      </p:sp>
      <p:sp>
        <p:nvSpPr>
          <p:cNvPr id="20" name="Text 14"/>
          <p:cNvSpPr/>
          <p:nvPr/>
        </p:nvSpPr>
        <p:spPr>
          <a:xfrm>
            <a:off x="7474029" y="3660696"/>
            <a:ext cx="1550075" cy="193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Middeware</a:t>
            </a:r>
            <a:r>
              <a:rPr lang="en-US" sz="1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Pipeine</a:t>
            </a:r>
            <a:endParaRPr lang="en-US" sz="1400" dirty="0"/>
          </a:p>
        </p:txBody>
      </p:sp>
      <p:sp>
        <p:nvSpPr>
          <p:cNvPr id="21" name="Shape 15"/>
          <p:cNvSpPr/>
          <p:nvPr/>
        </p:nvSpPr>
        <p:spPr>
          <a:xfrm>
            <a:off x="7474029" y="3993833"/>
            <a:ext cx="6667976" cy="3758565"/>
          </a:xfrm>
          <a:prstGeom prst="roundRect">
            <a:avLst>
              <a:gd name="adj" fmla="val 2969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6"/>
          <p:cNvSpPr/>
          <p:nvPr/>
        </p:nvSpPr>
        <p:spPr>
          <a:xfrm>
            <a:off x="7467838" y="3993833"/>
            <a:ext cx="6680359" cy="3758565"/>
          </a:xfrm>
          <a:prstGeom prst="roundRect">
            <a:avLst>
              <a:gd name="adj" fmla="val 49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17"/>
          <p:cNvSpPr/>
          <p:nvPr/>
        </p:nvSpPr>
        <p:spPr>
          <a:xfrm>
            <a:off x="7591782" y="4086820"/>
            <a:ext cx="6860263" cy="3572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/>
              <a:t> 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UserMiddleware</a:t>
            </a:r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public const string USER_CONTEXT_DATA_KEY = "User";</a:t>
            </a:r>
          </a:p>
          <a:p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private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readonly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FieldDelegate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_next;</a:t>
            </a:r>
          </a:p>
          <a:p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public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UserMiddleware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FieldDelegate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next)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    _next = next;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}</a:t>
            </a:r>
          </a:p>
          <a:p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public async Task Invoke(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IMiddlewareContext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context)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{</a:t>
            </a:r>
            <a:br>
              <a:rPr lang="en-US" sz="135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  //Fetch the user info from context using claims in the context.</a:t>
            </a:r>
            <a:endParaRPr lang="en-US" dirty="0"/>
          </a:p>
          <a:p>
            <a:r>
              <a:rPr lang="en-US" dirty="0"/>
              <a:t>            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await _next(context);</a:t>
            </a:r>
            <a:br>
              <a:rPr lang="en-US" sz="135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    }</a:t>
            </a:r>
            <a:br>
              <a:rPr lang="en-US" sz="135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4636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 in Action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302538" y="783951"/>
            <a:ext cx="6881098" cy="383636"/>
          </a:xfrm>
          <a:prstGeom prst="roundRect">
            <a:avLst>
              <a:gd name="adj" fmla="val 90053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90312" y="979765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Request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496014" y="1395174"/>
            <a:ext cx="6682740" cy="2527697"/>
          </a:xfrm>
          <a:prstGeom prst="roundRect">
            <a:avLst>
              <a:gd name="adj" fmla="val 3533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98956" y="1242001"/>
            <a:ext cx="6692503" cy="2731858"/>
          </a:xfrm>
          <a:prstGeom prst="roundRect">
            <a:avLst>
              <a:gd name="adj" fmla="val 589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90312" y="1469588"/>
            <a:ext cx="6494145" cy="2378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query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courseById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(id: "1")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title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description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instructor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name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enrollments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student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name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enrollmentDate</a:t>
            </a:r>
            <a:endParaRPr lang="en-US" sz="1100" dirty="0">
              <a:solidFill>
                <a:srgbClr val="55575A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7352348" y="781407"/>
            <a:ext cx="6881217" cy="422052"/>
          </a:xfrm>
          <a:prstGeom prst="roundRect">
            <a:avLst>
              <a:gd name="adj" fmla="val 90053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451527" y="979765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Query Resolver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451527" y="1246346"/>
            <a:ext cx="6682859" cy="1100376"/>
          </a:xfrm>
          <a:prstGeom prst="roundRect">
            <a:avLst>
              <a:gd name="adj" fmla="val 8117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446645" y="1246346"/>
            <a:ext cx="6692622" cy="1100376"/>
          </a:xfrm>
          <a:prstGeom prst="roundRect">
            <a:avLst>
              <a:gd name="adj" fmla="val 1353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545824" y="1320760"/>
            <a:ext cx="6494264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public Course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GetCourseById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Guid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id,[Service]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db.Courses.Find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(id);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434101" y="4091513"/>
            <a:ext cx="6881098" cy="411996"/>
          </a:xfrm>
          <a:prstGeom prst="roundRect">
            <a:avLst>
              <a:gd name="adj" fmla="val 90053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90311" y="4281824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Field</a:t>
            </a:r>
            <a:r>
              <a:rPr lang="en-US" sz="1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Resolver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543356" y="4554497"/>
            <a:ext cx="6692503" cy="1675616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590312" y="4784646"/>
            <a:ext cx="6494145" cy="1276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public async Task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GetInstructor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[Parent] Course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course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[Service]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IUserDataLoader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userLoader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await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userLoader.LoadAsync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r>
              <a:rPr lang="en-US" sz="11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course.InstructorId</a:t>
            </a: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7352348" y="4096464"/>
            <a:ext cx="6881217" cy="390524"/>
          </a:xfrm>
          <a:prstGeom prst="roundRect">
            <a:avLst>
              <a:gd name="adj" fmla="val 90053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451527" y="4294823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 Assembly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451527" y="4561403"/>
            <a:ext cx="6682859" cy="3162062"/>
          </a:xfrm>
          <a:prstGeom prst="roundRect">
            <a:avLst>
              <a:gd name="adj" fmla="val 2825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446645" y="4561402"/>
            <a:ext cx="6692622" cy="3255503"/>
          </a:xfrm>
          <a:prstGeom prst="roundRect">
            <a:avLst>
              <a:gd name="adj" fmla="val 471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545824" y="4635818"/>
            <a:ext cx="6494264" cy="3013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"data":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courseById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"title": 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GraphQL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with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HotChocolate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"description": "Learn to build APIs",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"instructor":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"name": "Jane Smith"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},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"enrollments": [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"student": 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"name": "John Doe"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},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enrollmentDate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"2023-09-15"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]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396836" y="6544734"/>
            <a:ext cx="6325698" cy="705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Resolvers can use middleware, authorization, validation, 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and other cross-cutting concerns to encapsulate business logic.</a:t>
            </a:r>
            <a:endParaRPr lang="en-US" sz="1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395" y="472916"/>
            <a:ext cx="4413885" cy="536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Mutations in GraphQL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86395" y="1437918"/>
            <a:ext cx="2145030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Request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686395" y="1899047"/>
            <a:ext cx="6419493" cy="3550444"/>
          </a:xfrm>
          <a:prstGeom prst="roundRect">
            <a:avLst>
              <a:gd name="adj" fmla="val 4350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77823" y="1899047"/>
            <a:ext cx="6436638" cy="3550444"/>
          </a:xfrm>
          <a:prstGeom prst="roundRect">
            <a:avLst>
              <a:gd name="adj" fmla="val 72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49392" y="2027634"/>
            <a:ext cx="6093500" cy="3293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mutation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createCourse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input: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  title: "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GraphQL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Mastery"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 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instructorId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: "123"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  difficulty: INTERMEDIATE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) 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id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  title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7532132" y="1437918"/>
            <a:ext cx="229123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 Implementation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532132" y="1899047"/>
            <a:ext cx="6419493" cy="5197078"/>
          </a:xfrm>
          <a:prstGeom prst="roundRect">
            <a:avLst>
              <a:gd name="adj" fmla="val 2972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523559" y="1899047"/>
            <a:ext cx="6436638" cy="5197078"/>
          </a:xfrm>
          <a:prstGeom prst="roundRect">
            <a:avLst>
              <a:gd name="adj" fmla="val 49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95128" y="2092048"/>
            <a:ext cx="6093500" cy="4939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ExtendObjectType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(Name = "Mutation")]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CourseMutations</a:t>
            </a:r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public async Task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CreateCourse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CourseInput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input,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[Service]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var course = new Course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{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	Title =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input.Title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,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	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InstructorId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 =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input.InstructorId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,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	Difficulty =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input.Difficulty</a:t>
            </a:r>
            <a:endParaRPr lang="en-US" sz="135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};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db.Courses.Add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(course);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await </a:t>
            </a:r>
            <a:r>
              <a:rPr lang="en-US" sz="1350" dirty="0" err="1">
                <a:solidFill>
                  <a:srgbClr val="55575A"/>
                </a:solidFill>
                <a:latin typeface="Consolas" pitchFamily="34" charset="0"/>
              </a:rPr>
              <a:t>db.SaveChangesAsync</a:t>
            </a:r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();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	return course;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	}</a:t>
            </a:r>
          </a:p>
          <a:p>
            <a:r>
              <a:rPr lang="en-US" sz="135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11" name="Text 9"/>
          <p:cNvSpPr/>
          <p:nvPr/>
        </p:nvSpPr>
        <p:spPr>
          <a:xfrm>
            <a:off x="314087" y="7344906"/>
            <a:ext cx="1325760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Mutations handle write operations (create, update, delete) and return the affected objects, allowing clients to fetch updated fields in the same request.</a:t>
            </a:r>
            <a:endParaRPr lang="en-US" sz="1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2484" y="5985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Subscriptions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1081369" y="1089853"/>
            <a:ext cx="6010945" cy="4929147"/>
          </a:xfrm>
          <a:prstGeom prst="roundRect">
            <a:avLst>
              <a:gd name="adj" fmla="val 1881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68046" y="1164268"/>
            <a:ext cx="6608802" cy="4599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Subscription Type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ExtendObjectType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(Name = "Subscription")]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CourseSubscriptions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[Subscribe]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[Topic]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public Course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OnCourseCreated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	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EventMessage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] Course course)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	return course;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}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Publishing an Event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async Task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CreateCourse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CourseInput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input,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ITopicEventSender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eventSender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var course = new Course { /* ... */ };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db.Courses.Add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(course);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await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db.SaveChangesAsync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();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await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eventSender.SendAsync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	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OnCourseCreated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",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	course);</a:t>
            </a:r>
          </a:p>
          <a:p>
            <a:pPr marL="0" indent="0" algn="l">
              <a:lnSpc>
                <a:spcPts val="1250"/>
              </a:lnSpc>
              <a:buNone/>
            </a:pP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	return course;</a:t>
            </a:r>
          </a:p>
          <a:p>
            <a:pPr marL="0" indent="0" algn="l">
              <a:lnSpc>
                <a:spcPts val="12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620" y="1136469"/>
            <a:ext cx="5688824" cy="5120128"/>
          </a:xfrm>
          <a:prstGeom prst="rect">
            <a:avLst/>
          </a:prstGeom>
          <a:solidFill>
            <a:schemeClr val="bg2"/>
          </a:solidFill>
          <a:ln/>
          <a:effectLst/>
        </p:spPr>
      </p:pic>
      <p:sp>
        <p:nvSpPr>
          <p:cNvPr id="7" name="Shape 4"/>
          <p:cNvSpPr/>
          <p:nvPr/>
        </p:nvSpPr>
        <p:spPr>
          <a:xfrm>
            <a:off x="7465209" y="6220044"/>
            <a:ext cx="5343852" cy="641628"/>
          </a:xfrm>
          <a:prstGeom prst="roundRect">
            <a:avLst>
              <a:gd name="adj" fmla="val 11401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7449968" y="6220044"/>
            <a:ext cx="47924" cy="641628"/>
          </a:xfrm>
          <a:prstGeom prst="roundRect">
            <a:avLst>
              <a:gd name="adj" fmla="val 14651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25347" y="6334463"/>
            <a:ext cx="975149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WebSocket Protocol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7625347" y="6588662"/>
            <a:ext cx="512800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Uses WebSockets for efficient bidirectional communication</a:t>
            </a:r>
            <a:endParaRPr lang="en-US" sz="900" dirty="0"/>
          </a:p>
        </p:txBody>
      </p:sp>
      <p:sp>
        <p:nvSpPr>
          <p:cNvPr id="11" name="Shape 8"/>
          <p:cNvSpPr/>
          <p:nvPr/>
        </p:nvSpPr>
        <p:spPr>
          <a:xfrm>
            <a:off x="1073749" y="6220044"/>
            <a:ext cx="6018565" cy="1427738"/>
          </a:xfrm>
          <a:prstGeom prst="roundRect">
            <a:avLst>
              <a:gd name="adj" fmla="val 5989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58509" y="6220044"/>
            <a:ext cx="53975" cy="1427738"/>
          </a:xfrm>
          <a:prstGeom prst="roundRect">
            <a:avLst>
              <a:gd name="adj" fmla="val 14651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233888" y="6334463"/>
            <a:ext cx="1098271" cy="18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Cases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1233888" y="6588662"/>
            <a:ext cx="5775465" cy="185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Real-time dashboards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1233888" y="6781900"/>
            <a:ext cx="5775465" cy="185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Chat applications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1233888" y="6975139"/>
            <a:ext cx="5775465" cy="185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Notifications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1233888" y="7168377"/>
            <a:ext cx="5775465" cy="185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Live updates for collaborative apps</a:t>
            </a:r>
            <a:endParaRPr lang="en-US" sz="900" dirty="0"/>
          </a:p>
        </p:txBody>
      </p:sp>
      <p:sp>
        <p:nvSpPr>
          <p:cNvPr id="18" name="Shape 15"/>
          <p:cNvSpPr/>
          <p:nvPr/>
        </p:nvSpPr>
        <p:spPr>
          <a:xfrm>
            <a:off x="7465209" y="7006154"/>
            <a:ext cx="5343852" cy="641628"/>
          </a:xfrm>
          <a:prstGeom prst="roundRect">
            <a:avLst>
              <a:gd name="adj" fmla="val 11401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7449968" y="7006154"/>
            <a:ext cx="47924" cy="641628"/>
          </a:xfrm>
          <a:prstGeom prst="roundRect">
            <a:avLst>
              <a:gd name="adj" fmla="val 14651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7625347" y="7120573"/>
            <a:ext cx="975149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Configuration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7625347" y="7374772"/>
            <a:ext cx="512800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9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Requires additional middleware setup in ASP.NET Core pipeline</a:t>
            </a:r>
            <a:endParaRPr lang="en-US" sz="9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892" y="349687"/>
            <a:ext cx="3179921" cy="397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DataLoader Pattern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63892" y="1100644"/>
            <a:ext cx="1589961" cy="198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N+1 Problem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92" y="1441641"/>
            <a:ext cx="5433169" cy="499419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5" name="Text 2"/>
          <p:cNvSpPr/>
          <p:nvPr/>
        </p:nvSpPr>
        <p:spPr>
          <a:xfrm>
            <a:off x="663892" y="6742793"/>
            <a:ext cx="6651308" cy="406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When fetching a list of objects and their related entities, naive implementations can cause one database query per parent object.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7477958" y="1065014"/>
            <a:ext cx="1589961" cy="198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DataLoader Solution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7477958" y="1406604"/>
            <a:ext cx="6651308" cy="5681424"/>
          </a:xfrm>
          <a:prstGeom prst="roundRect">
            <a:avLst>
              <a:gd name="adj" fmla="val 2015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7471648" y="1406604"/>
            <a:ext cx="6663928" cy="5681424"/>
          </a:xfrm>
          <a:prstGeom prst="roundRect">
            <a:avLst>
              <a:gd name="adj" fmla="val 336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7598807" y="1501973"/>
            <a:ext cx="6409611" cy="5490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Register the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DataLoader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services.AddDataLoader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Define the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DataLoader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UserDataLoader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BatchDataLoader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private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readonly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_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UserDataLoader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,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IBatchScheduler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scheduler)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: base(scheduler, new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DataLoaderOptions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_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=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protected override async Task&gt; 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LoadBatchAsync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IReadOnlyList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keys,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CancellationToken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cancellationToken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var users = await _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dbContext.Users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.Where(u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keys.Contains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u.Id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ToDictionaryAsync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(u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u.Id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return users;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10" name="Text 7"/>
          <p:cNvSpPr/>
          <p:nvPr/>
        </p:nvSpPr>
        <p:spPr>
          <a:xfrm>
            <a:off x="663892" y="7717232"/>
            <a:ext cx="13612892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</a:rPr>
              <a:t>DataLoaders batch individual requests during a single execution cycle, dramatically reducing database load and improving performance for nested queries.</a:t>
            </a:r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A64C0390-B9EB-4E55-F084-4247FA6EFEF2}"/>
              </a:ext>
            </a:extLst>
          </p:cNvPr>
          <p:cNvSpPr/>
          <p:nvPr/>
        </p:nvSpPr>
        <p:spPr>
          <a:xfrm>
            <a:off x="663892" y="7250111"/>
            <a:ext cx="8954758" cy="406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 err="1">
                <a:solidFill>
                  <a:srgbClr val="55575A"/>
                </a:solidFill>
                <a:latin typeface="Manrope" pitchFamily="34" charset="0"/>
              </a:rPr>
              <a:t>DataLoaders</a:t>
            </a:r>
            <a:r>
              <a:rPr lang="en-US" sz="1100" dirty="0">
                <a:solidFill>
                  <a:srgbClr val="55575A"/>
                </a:solidFill>
                <a:latin typeface="Manrope" pitchFamily="34" charset="0"/>
              </a:rPr>
              <a:t> batch individual requests during a single execution cycle, dramatically reducing database load and improving performance for nested queries.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3283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5053" y="1620560"/>
            <a:ext cx="2662357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Pagination Strategies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425053" y="2218015"/>
            <a:ext cx="152804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Offset-Based Pagination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425053" y="2503646"/>
            <a:ext cx="6760607" cy="1179433"/>
          </a:xfrm>
          <a:prstGeom prst="roundRect">
            <a:avLst>
              <a:gd name="adj" fmla="val 8109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419814" y="2503646"/>
            <a:ext cx="6771084" cy="1179433"/>
          </a:xfrm>
          <a:prstGeom prst="roundRect">
            <a:avLst>
              <a:gd name="adj" fmla="val 1352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526018" y="2583299"/>
            <a:ext cx="6558677" cy="1020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UsePaging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MaxPageSize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= 50)]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IQueryable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GetCourses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db.Courses.OrderBy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c.Title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8" name="Text 5"/>
          <p:cNvSpPr/>
          <p:nvPr/>
        </p:nvSpPr>
        <p:spPr>
          <a:xfrm>
            <a:off x="425053" y="3802618"/>
            <a:ext cx="6760607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 query: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425053" y="4092178"/>
            <a:ext cx="6760607" cy="2199561"/>
          </a:xfrm>
          <a:prstGeom prst="roundRect">
            <a:avLst>
              <a:gd name="adj" fmla="val 4348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19814" y="4092178"/>
            <a:ext cx="6771084" cy="2730168"/>
          </a:xfrm>
          <a:prstGeom prst="roundRect">
            <a:avLst>
              <a:gd name="adj" fmla="val 72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12196" y="4171831"/>
            <a:ext cx="6672500" cy="2040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query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courses(skip: 20, take: 10)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items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id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title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pageInfo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hasNextPage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hasPreviousPage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12" name="Text 9"/>
          <p:cNvSpPr/>
          <p:nvPr/>
        </p:nvSpPr>
        <p:spPr>
          <a:xfrm>
            <a:off x="7452360" y="2218015"/>
            <a:ext cx="2042398" cy="166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Cursor-Based (Relay) Pagination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7452360" y="2503646"/>
            <a:ext cx="6760607" cy="2029539"/>
          </a:xfrm>
          <a:prstGeom prst="roundRect">
            <a:avLst>
              <a:gd name="adj" fmla="val 4713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447121" y="2503646"/>
            <a:ext cx="6771084" cy="2029539"/>
          </a:xfrm>
          <a:prstGeom prst="roundRect">
            <a:avLst>
              <a:gd name="adj" fmla="val 785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539365" y="2583299"/>
            <a:ext cx="6558677" cy="1870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UsePaging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type: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typeof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(Course),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defaultPageSize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: 10,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includeTotalCount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: true)]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async Task&gt;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GetCourses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return await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db.Courses.OrderBy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c.Title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ToConnectionAsync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16" name="Text 13"/>
          <p:cNvSpPr/>
          <p:nvPr/>
        </p:nvSpPr>
        <p:spPr>
          <a:xfrm>
            <a:off x="7452360" y="4652724"/>
            <a:ext cx="6760607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 query:</a:t>
            </a:r>
            <a:endParaRPr lang="en-US" sz="1000" dirty="0"/>
          </a:p>
        </p:txBody>
      </p:sp>
      <p:sp>
        <p:nvSpPr>
          <p:cNvPr id="17" name="Shape 14"/>
          <p:cNvSpPr/>
          <p:nvPr/>
        </p:nvSpPr>
        <p:spPr>
          <a:xfrm>
            <a:off x="7452360" y="4942284"/>
            <a:ext cx="6760607" cy="2879646"/>
          </a:xfrm>
          <a:prstGeom prst="roundRect">
            <a:avLst>
              <a:gd name="adj" fmla="val 3321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7447121" y="4942284"/>
            <a:ext cx="6771084" cy="3084892"/>
          </a:xfrm>
          <a:prstGeom prst="roundRect">
            <a:avLst>
              <a:gd name="adj" fmla="val 554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553325" y="5021937"/>
            <a:ext cx="6558677" cy="2720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query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courses(first: 10, after: "YXJyYXljb25u...") {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edges {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node {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id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title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     cursor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pageInfo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endCursor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pPr lvl="1"/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hasNextPage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  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  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totalCount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DA80B418-70D4-FC81-CD36-5FD5658BBB4E}"/>
              </a:ext>
            </a:extLst>
          </p:cNvPr>
          <p:cNvSpPr/>
          <p:nvPr/>
        </p:nvSpPr>
        <p:spPr>
          <a:xfrm>
            <a:off x="432671" y="6990233"/>
            <a:ext cx="6758227" cy="189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500" dirty="0">
                <a:solidFill>
                  <a:srgbClr val="55575A"/>
                </a:solidFill>
                <a:latin typeface="Manrope" pitchFamily="34" charset="0"/>
              </a:rPr>
              <a:t>Enables slicing large result sets efficiently.</a:t>
            </a:r>
            <a:br>
              <a:rPr lang="en-US" altLang="en-US" sz="1500" dirty="0">
                <a:solidFill>
                  <a:srgbClr val="55575A"/>
                </a:solidFill>
                <a:latin typeface="Manrope" pitchFamily="34" charset="0"/>
              </a:rPr>
            </a:br>
            <a:endParaRPr lang="en-US" altLang="en-US" sz="1500" dirty="0">
              <a:solidFill>
                <a:srgbClr val="55575A"/>
              </a:solidFill>
              <a:latin typeface="Manrope" pitchFamily="34" charset="0"/>
            </a:endParaRPr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3A4A337C-EC47-E368-1FF6-CB40C7358396}"/>
              </a:ext>
            </a:extLst>
          </p:cNvPr>
          <p:cNvSpPr/>
          <p:nvPr/>
        </p:nvSpPr>
        <p:spPr>
          <a:xfrm>
            <a:off x="432671" y="7311098"/>
            <a:ext cx="6758227" cy="203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500" dirty="0" err="1">
                <a:solidFill>
                  <a:srgbClr val="55575A"/>
                </a:solidFill>
                <a:latin typeface="Manrope" pitchFamily="34" charset="0"/>
              </a:rPr>
              <a:t>HotChocolate</a:t>
            </a:r>
            <a:r>
              <a:rPr lang="en-US" altLang="en-US" sz="1500" dirty="0">
                <a:solidFill>
                  <a:srgbClr val="55575A"/>
                </a:solidFill>
                <a:latin typeface="Manrope" pitchFamily="34" charset="0"/>
              </a:rPr>
              <a:t> supports both offset-based and cursor-based (Relay) pagination.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8F1B6-4EAD-2D02-4BAF-AC8389956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DA770A1-2966-0826-619D-C3C725D60B7F}"/>
              </a:ext>
            </a:extLst>
          </p:cNvPr>
          <p:cNvSpPr/>
          <p:nvPr/>
        </p:nvSpPr>
        <p:spPr>
          <a:xfrm>
            <a:off x="675256" y="87566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Agenda:</a:t>
            </a:r>
            <a:endParaRPr lang="en-US" sz="39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AE90DB0-8AE8-D68C-7D0D-1CF3026BB5E3}"/>
              </a:ext>
            </a:extLst>
          </p:cNvPr>
          <p:cNvSpPr/>
          <p:nvPr/>
        </p:nvSpPr>
        <p:spPr>
          <a:xfrm>
            <a:off x="675256" y="2016543"/>
            <a:ext cx="7556420" cy="1793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AutoNum type="arabicPeriod"/>
            </a:pP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Introduction of </a:t>
            </a:r>
            <a:r>
              <a:rPr lang="en-US" altLang="en-US" sz="1600" dirty="0" err="1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Graphql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 and it's usability with </a:t>
            </a:r>
            <a:r>
              <a:rPr lang="en-US" altLang="en-US" sz="1600" dirty="0" err="1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.Net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 libraries. </a:t>
            </a:r>
          </a:p>
          <a:p>
            <a:pPr marL="342900" indent="-342900">
              <a:lnSpc>
                <a:spcPts val="2500"/>
              </a:lnSpc>
              <a:buFontTx/>
              <a:buAutoNum type="arabicPeriod"/>
            </a:pP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Core </a:t>
            </a:r>
            <a:r>
              <a:rPr lang="en-US" altLang="en-US" sz="1600" dirty="0" err="1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GraphQL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 Concepts like Queries, Mutations, Schema and Types</a:t>
            </a:r>
          </a:p>
          <a:p>
            <a:pPr marL="342900" indent="-342900">
              <a:lnSpc>
                <a:spcPts val="2500"/>
              </a:lnSpc>
              <a:buFontTx/>
              <a:buAutoNum type="arabicPeriod"/>
            </a:pPr>
            <a:r>
              <a:rPr lang="en-US" altLang="en-US" sz="1600" dirty="0" err="1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GraphQL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 in action </a:t>
            </a:r>
            <a:r>
              <a:rPr lang="en-US" altLang="en-US" sz="160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with demo 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application.</a:t>
            </a:r>
          </a:p>
          <a:p>
            <a:pPr marL="342900" indent="-342900">
              <a:lnSpc>
                <a:spcPts val="2500"/>
              </a:lnSpc>
              <a:buFontTx/>
              <a:buAutoNum type="arabicPeriod"/>
            </a:pP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An overview of few advanced </a:t>
            </a:r>
            <a:r>
              <a:rPr lang="en-US" altLang="en-US" sz="1600" dirty="0" err="1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Graphql</a:t>
            </a: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 concepts</a:t>
            </a:r>
          </a:p>
          <a:p>
            <a:pPr marL="342900" indent="-342900">
              <a:lnSpc>
                <a:spcPts val="2500"/>
              </a:lnSpc>
              <a:buFontTx/>
              <a:buAutoNum type="arabicPeriod"/>
            </a:pPr>
            <a:r>
              <a:rPr lang="en-US" altLang="en-US" sz="16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</a:rPr>
              <a:t>Q&amp;A</a:t>
            </a:r>
            <a:endParaRPr lang="en-US" sz="1200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2AB8B088-C248-CD56-C3ED-1DB32DEC5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932" y="592666"/>
            <a:ext cx="6866467" cy="6866467"/>
          </a:xfrm>
          <a:prstGeom prst="rect">
            <a:avLst/>
          </a:prstGeom>
          <a:noFill/>
          <a:effectLst>
            <a:softEdge rad="63500"/>
          </a:effectLst>
          <a:scene3d>
            <a:camera prst="isometricOffAxis2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715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6016" y="41845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Filtering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496015" y="1045063"/>
            <a:ext cx="1324451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 Implementation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496016" y="1311644"/>
            <a:ext cx="3498090" cy="4113609"/>
          </a:xfrm>
          <a:prstGeom prst="roundRect">
            <a:avLst>
              <a:gd name="adj" fmla="val 2171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91133" y="1311644"/>
            <a:ext cx="3655231" cy="5777813"/>
          </a:xfrm>
          <a:prstGeom prst="roundRect">
            <a:avLst>
              <a:gd name="adj" fmla="val 362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90313" y="1386058"/>
            <a:ext cx="6608802" cy="3964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UseFiltering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IQueryable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GetCourses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Custom filter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CourseFilterInputType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FilterInputType</a:t>
            </a:r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protected override void Configure(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IFilterInputTypeDescriptor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descriptor)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descriptor.BindFieldsExplicitly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();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c.Title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c.Description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c.Difficulty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(c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c.Title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.Name("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titleContains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")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.Type()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.Description("Custom filter that searches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for a substring");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4207090" y="1045063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Query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4202207" y="1311644"/>
            <a:ext cx="3700783" cy="5777813"/>
          </a:xfrm>
          <a:prstGeom prst="roundRect">
            <a:avLst>
              <a:gd name="adj" fmla="val 348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4301387" y="1386058"/>
            <a:ext cx="6608802" cy="5192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query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courses(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where: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OR: [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{ title: { contains: 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GraphQL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" } },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{ title: { contains: "API" }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],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AND: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difficulty: { eq: INTERMEDIATE },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instructor: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  name: { contains: "John"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},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order: [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{ title: ASC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)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id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title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difficulty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instructor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name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832" y="1311644"/>
            <a:ext cx="5998108" cy="5777813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396835" y="12055673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HotChocolate's filtering capabilities generate complex query expressions that translate directly to efficient SQL through Entity Framework Core's query provider.</a:t>
            </a:r>
            <a:endParaRPr lang="en-US" sz="75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29CE2A99-2E0F-720E-E05E-A0608F44CACF}"/>
              </a:ext>
            </a:extLst>
          </p:cNvPr>
          <p:cNvSpPr/>
          <p:nvPr/>
        </p:nvSpPr>
        <p:spPr>
          <a:xfrm>
            <a:off x="496016" y="7303464"/>
            <a:ext cx="12579268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00" dirty="0" err="1">
                <a:solidFill>
                  <a:srgbClr val="55575A"/>
                </a:solidFill>
                <a:latin typeface="Manrope" pitchFamily="34" charset="0"/>
              </a:rPr>
              <a:t>HotChocolate's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</a:rPr>
              <a:t> filtering capabilities generate complex query expressions that translate directly to efficient SQL through Entity Framework Core's query provider.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0530" y="547450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Sorting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425291" y="1054709"/>
            <a:ext cx="1419820" cy="166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Server Implementation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425291" y="1340459"/>
            <a:ext cx="6760250" cy="1349454"/>
          </a:xfrm>
          <a:prstGeom prst="roundRect">
            <a:avLst>
              <a:gd name="adj" fmla="val 7093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20053" y="1340459"/>
            <a:ext cx="6770727" cy="1900952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26375" y="1420112"/>
            <a:ext cx="6558082" cy="1190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UseSorting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IQueryable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GetCourses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([Service]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AppDbContext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db.Courses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7" name="Text 5"/>
          <p:cNvSpPr/>
          <p:nvPr/>
        </p:nvSpPr>
        <p:spPr>
          <a:xfrm>
            <a:off x="430530" y="3404580"/>
            <a:ext cx="1329333" cy="142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Query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30530" y="3690329"/>
            <a:ext cx="6760250" cy="2183825"/>
          </a:xfrm>
          <a:prstGeom prst="roundRect">
            <a:avLst>
              <a:gd name="adj" fmla="val 3769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25291" y="3690329"/>
            <a:ext cx="6770727" cy="2964382"/>
          </a:xfrm>
          <a:prstGeom prst="roundRect">
            <a:avLst>
              <a:gd name="adj" fmla="val 628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31614" y="3769982"/>
            <a:ext cx="6558082" cy="2046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query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courses(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order: [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{ title: ASC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)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id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title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difficulty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instructor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name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060" y="1387008"/>
            <a:ext cx="6328686" cy="6328686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B319EA46-F9EF-AC03-25E1-CAEEB0E1C4E0}"/>
              </a:ext>
            </a:extLst>
          </p:cNvPr>
          <p:cNvSpPr/>
          <p:nvPr/>
        </p:nvSpPr>
        <p:spPr>
          <a:xfrm>
            <a:off x="430530" y="6895724"/>
            <a:ext cx="691836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</a:rPr>
              <a:t>Declarative sorting by fields.</a:t>
            </a:r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F4AD31AE-F7C4-D8CE-D5B2-921ECE506764}"/>
              </a:ext>
            </a:extLst>
          </p:cNvPr>
          <p:cNvSpPr/>
          <p:nvPr/>
        </p:nvSpPr>
        <p:spPr>
          <a:xfrm>
            <a:off x="430530" y="7247387"/>
            <a:ext cx="691836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</a:rPr>
              <a:t>Supports multiple fields with </a:t>
            </a:r>
            <a:r>
              <a:rPr lang="en-US" sz="1500" dirty="0" err="1">
                <a:solidFill>
                  <a:srgbClr val="55575A"/>
                </a:solidFill>
                <a:latin typeface="Manrope" pitchFamily="34" charset="0"/>
              </a:rPr>
              <a:t>asc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</a:rPr>
              <a:t>/desc direction.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61644-E80C-3DE1-D4A7-C79806EDB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2E1CA49-BECA-2D34-2B24-6BAEEDC35DF7}"/>
              </a:ext>
            </a:extLst>
          </p:cNvPr>
          <p:cNvSpPr/>
          <p:nvPr/>
        </p:nvSpPr>
        <p:spPr>
          <a:xfrm>
            <a:off x="425291" y="380452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3800" dirty="0"/>
              <a:t>Middleware, Auth, Directives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66B864A-3F57-016D-D187-1C50F7DA6FAD}"/>
              </a:ext>
            </a:extLst>
          </p:cNvPr>
          <p:cNvSpPr/>
          <p:nvPr/>
        </p:nvSpPr>
        <p:spPr>
          <a:xfrm>
            <a:off x="425291" y="891540"/>
            <a:ext cx="1419820" cy="166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Authorization</a:t>
            </a:r>
            <a:endParaRPr lang="en-US" sz="12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A45AA8CD-CA9C-B041-BCBA-2CECF9198068}"/>
              </a:ext>
            </a:extLst>
          </p:cNvPr>
          <p:cNvSpPr/>
          <p:nvPr/>
        </p:nvSpPr>
        <p:spPr>
          <a:xfrm>
            <a:off x="411135" y="2129691"/>
            <a:ext cx="6770727" cy="1241723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[Authorize(Roles = new[] { "Admin" })]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CourseMutation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public Course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DeleteCourse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(int id) =&gt; /* ... */;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endParaRPr lang="en-US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7D6620F-7444-09C0-BC84-0060BDA8A59C}"/>
              </a:ext>
            </a:extLst>
          </p:cNvPr>
          <p:cNvSpPr/>
          <p:nvPr/>
        </p:nvSpPr>
        <p:spPr>
          <a:xfrm>
            <a:off x="430530" y="3623393"/>
            <a:ext cx="1329333" cy="142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Middleware</a:t>
            </a:r>
            <a:endParaRPr lang="en-US" sz="12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8554C2F8-2D3E-DE43-2715-A252FC35A5D9}"/>
              </a:ext>
            </a:extLst>
          </p:cNvPr>
          <p:cNvSpPr/>
          <p:nvPr/>
        </p:nvSpPr>
        <p:spPr>
          <a:xfrm>
            <a:off x="411134" y="4514468"/>
            <a:ext cx="6770727" cy="3506576"/>
          </a:xfrm>
          <a:prstGeom prst="roundRect">
            <a:avLst>
              <a:gd name="adj" fmla="val 628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LoggingMiddleware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private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readonly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FieldDelegate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_next;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LoggingMiddleware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FieldDelegate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next) =&gt; _next = next;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public async Task InvokeAsync(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IMiddlewareContext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context)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Console.WriteLine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($"Executing field: {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context.Field.Name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}");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await _next(context);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//Register via</a:t>
            </a: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services.AddGraphQL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AddTypeExtension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&lt;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CourseQuery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&gt;()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UseField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&lt;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LoggingMiddleware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&gt;();</a:t>
            </a:r>
          </a:p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  <a:p>
            <a:endParaRPr lang="en-US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04134677-911F-2D41-9AC4-F050679D9879}"/>
              </a:ext>
            </a:extLst>
          </p:cNvPr>
          <p:cNvSpPr/>
          <p:nvPr/>
        </p:nvSpPr>
        <p:spPr>
          <a:xfrm>
            <a:off x="531614" y="3606813"/>
            <a:ext cx="6558082" cy="2046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9710F014-2F4E-BEEE-F943-E30C8B9B792B}"/>
              </a:ext>
            </a:extLst>
          </p:cNvPr>
          <p:cNvSpPr/>
          <p:nvPr/>
        </p:nvSpPr>
        <p:spPr>
          <a:xfrm>
            <a:off x="459838" y="3868744"/>
            <a:ext cx="6918364" cy="2401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Middleware in </a:t>
            </a:r>
            <a:r>
              <a:rPr lang="en-US" sz="1200" dirty="0" err="1">
                <a:solidFill>
                  <a:srgbClr val="55575A"/>
                </a:solidFill>
                <a:latin typeface="Manrope" pitchFamily="34" charset="0"/>
              </a:rPr>
              <a:t>HotChocolate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 works like ASP.NET Core: it wraps resolvers.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This allows injecting logic before/after field execution (e.g., logging, caching, tracing).</a:t>
            </a:r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F4A36DCE-9C72-D0E8-5F6E-CF445BBA356B}"/>
              </a:ext>
            </a:extLst>
          </p:cNvPr>
          <p:cNvSpPr/>
          <p:nvPr/>
        </p:nvSpPr>
        <p:spPr>
          <a:xfrm>
            <a:off x="7574542" y="5787209"/>
            <a:ext cx="691836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500" dirty="0">
              <a:solidFill>
                <a:srgbClr val="55575A"/>
              </a:solidFill>
              <a:latin typeface="Manrope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E938E7C-0A56-C9A6-98A0-A78149718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4542" y="1177290"/>
            <a:ext cx="6625328" cy="3975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616FD17E-1091-52AE-678E-E0D3D8EEC9BC}"/>
              </a:ext>
            </a:extLst>
          </p:cNvPr>
          <p:cNvSpPr/>
          <p:nvPr/>
        </p:nvSpPr>
        <p:spPr>
          <a:xfrm>
            <a:off x="425291" y="1195996"/>
            <a:ext cx="6918364" cy="7028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HotChocolate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 allows you to declaratively enforce authorization at the type or field level using the [Authorize] attribute.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You can apply role-based or policy-based access easily.</a:t>
            </a:r>
          </a:p>
        </p:txBody>
      </p:sp>
      <p:sp>
        <p:nvSpPr>
          <p:cNvPr id="25" name="Text 1">
            <a:extLst>
              <a:ext uri="{FF2B5EF4-FFF2-40B4-BE49-F238E27FC236}">
                <a16:creationId xmlns:a16="http://schemas.microsoft.com/office/drawing/2014/main" id="{1FEF91D6-D1BB-0A86-CE2A-07A91F6D5E41}"/>
              </a:ext>
            </a:extLst>
          </p:cNvPr>
          <p:cNvSpPr/>
          <p:nvPr/>
        </p:nvSpPr>
        <p:spPr>
          <a:xfrm>
            <a:off x="7574542" y="5303636"/>
            <a:ext cx="1419820" cy="166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</a:rPr>
              <a:t>Directives</a:t>
            </a:r>
            <a:endParaRPr lang="en-US" sz="1200" dirty="0"/>
          </a:p>
        </p:txBody>
      </p:sp>
      <p:sp>
        <p:nvSpPr>
          <p:cNvPr id="26" name="Text 1">
            <a:extLst>
              <a:ext uri="{FF2B5EF4-FFF2-40B4-BE49-F238E27FC236}">
                <a16:creationId xmlns:a16="http://schemas.microsoft.com/office/drawing/2014/main" id="{0C8F0B94-B0FD-9FAB-EF44-43F0BE05AE20}"/>
              </a:ext>
            </a:extLst>
          </p:cNvPr>
          <p:cNvSpPr/>
          <p:nvPr/>
        </p:nvSpPr>
        <p:spPr>
          <a:xfrm>
            <a:off x="7574542" y="5522528"/>
            <a:ext cx="6659022" cy="5820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Directives allow modifying query behavior declaratively in the schema (like annotations).</a:t>
            </a:r>
            <a:br>
              <a:rPr lang="en-US" sz="1200" dirty="0">
                <a:solidFill>
                  <a:srgbClr val="55575A"/>
                </a:solidFill>
                <a:latin typeface="Manrope" pitchFamily="34" charset="0"/>
              </a:rPr>
            </a:b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Example: a custom @deprecated-like directive for flagging internal fields. 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200" dirty="0">
              <a:solidFill>
                <a:srgbClr val="55575A"/>
              </a:solidFill>
              <a:latin typeface="Manrope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200" dirty="0">
              <a:solidFill>
                <a:srgbClr val="55575A"/>
              </a:solidFill>
              <a:latin typeface="Manrope" pitchFamily="34" charset="0"/>
            </a:endParaRPr>
          </a:p>
        </p:txBody>
      </p:sp>
      <p:sp>
        <p:nvSpPr>
          <p:cNvPr id="28" name="Shape 3">
            <a:extLst>
              <a:ext uri="{FF2B5EF4-FFF2-40B4-BE49-F238E27FC236}">
                <a16:creationId xmlns:a16="http://schemas.microsoft.com/office/drawing/2014/main" id="{42D37DDA-75B4-E8D1-863C-A11A64A5149E}"/>
              </a:ext>
            </a:extLst>
          </p:cNvPr>
          <p:cNvSpPr/>
          <p:nvPr/>
        </p:nvSpPr>
        <p:spPr>
          <a:xfrm>
            <a:off x="7574542" y="6184016"/>
            <a:ext cx="6770727" cy="1837028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MaskDirective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DirectiveType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protected override void Configure(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IDirectiveTypeDescriptor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descriptor)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descriptor.Name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(\"mask\");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descriptor.Location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DirectiveLocation.Field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//Apply in Schema</a:t>
            </a: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[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GraphQLDirective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(\"mask\")]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string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InternalNotes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=&gt; \"Confidential Info\";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217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B9263-3CF2-2990-BDA5-00F42EB85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FE180F2F-6142-09E1-3A1D-D68D4D9BE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8189" y="2441329"/>
            <a:ext cx="8873678" cy="5480541"/>
          </a:xfrm>
          <a:prstGeom prst="rect">
            <a:avLst/>
          </a:prstGeom>
          <a:noFill/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4D0E382E-1073-59B4-7C4E-D81388637216}"/>
              </a:ext>
            </a:extLst>
          </p:cNvPr>
          <p:cNvSpPr/>
          <p:nvPr/>
        </p:nvSpPr>
        <p:spPr>
          <a:xfrm>
            <a:off x="754304" y="389035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3800" dirty="0"/>
              <a:t>Error Handling and Validations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F20261E-4B8A-3612-3CDF-102E269C31FE}"/>
              </a:ext>
            </a:extLst>
          </p:cNvPr>
          <p:cNvSpPr/>
          <p:nvPr/>
        </p:nvSpPr>
        <p:spPr>
          <a:xfrm>
            <a:off x="822037" y="910659"/>
            <a:ext cx="2062450" cy="229785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>
              <a:lnSpc>
                <a:spcPts val="1300"/>
              </a:lnSpc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</a:rPr>
              <a:t>Structured and Manual Error Responses: </a:t>
            </a: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49369182-C3F7-46A3-20B5-32743478E8D6}"/>
              </a:ext>
            </a:extLst>
          </p:cNvPr>
          <p:cNvSpPr/>
          <p:nvPr/>
        </p:nvSpPr>
        <p:spPr>
          <a:xfrm>
            <a:off x="517315" y="7230493"/>
            <a:ext cx="6558082" cy="20468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200" dirty="0">
              <a:solidFill>
                <a:srgbClr val="55575A"/>
              </a:solidFill>
              <a:latin typeface="Consolas" pitchFamily="34" charset="0"/>
            </a:endParaRPr>
          </a:p>
        </p:txBody>
      </p:sp>
      <p:sp>
        <p:nvSpPr>
          <p:cNvPr id="22" name="Shape 3">
            <a:extLst>
              <a:ext uri="{FF2B5EF4-FFF2-40B4-BE49-F238E27FC236}">
                <a16:creationId xmlns:a16="http://schemas.microsoft.com/office/drawing/2014/main" id="{D27CD71E-E4A1-298C-32C9-6540ACA75C99}"/>
              </a:ext>
            </a:extLst>
          </p:cNvPr>
          <p:cNvSpPr/>
          <p:nvPr/>
        </p:nvSpPr>
        <p:spPr>
          <a:xfrm>
            <a:off x="754304" y="3035065"/>
            <a:ext cx="2524511" cy="4314644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//Structured error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"errors": [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"message": "Course not found.",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"path": ["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deleteCourse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"],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"extensions":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  "code": "NOT_FOUND"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 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  ]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7A84B07B-7ED1-FB00-27AE-623C9CA635C5}"/>
              </a:ext>
            </a:extLst>
          </p:cNvPr>
          <p:cNvSpPr/>
          <p:nvPr/>
        </p:nvSpPr>
        <p:spPr>
          <a:xfrm>
            <a:off x="642022" y="1301953"/>
            <a:ext cx="6791711" cy="148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300"/>
              </a:lnSpc>
            </a:pPr>
            <a:endParaRPr lang="en-US" sz="1200" dirty="0"/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HotChocolate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 wraps all errors into a consistent </a:t>
            </a: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GraphQL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 error format.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You get helpful metadata in the errors array, including path, locations, and custom extensions. 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This makes it easier for frontend clients to handle errors gracefully.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You can return custom errors using </a:t>
            </a: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ErrorBuilder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, which lets you attach meaningful context and extensions: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sz="1200" dirty="0">
                <a:solidFill>
                  <a:srgbClr val="55575A"/>
                </a:solidFill>
                <a:latin typeface="Manrope" pitchFamily="34" charset="0"/>
              </a:rPr>
            </a:br>
            <a:br>
              <a:rPr lang="en-US" sz="1200" dirty="0">
                <a:solidFill>
                  <a:srgbClr val="55575A"/>
                </a:solidFill>
                <a:latin typeface="Manrope" pitchFamily="34" charset="0"/>
              </a:rPr>
            </a:br>
            <a:br>
              <a:rPr lang="en-US" sz="1200" dirty="0">
                <a:solidFill>
                  <a:srgbClr val="55575A"/>
                </a:solidFill>
                <a:latin typeface="Manrope" pitchFamily="34" charset="0"/>
              </a:rPr>
            </a:br>
            <a:endParaRPr lang="en-US" sz="1200" dirty="0">
              <a:solidFill>
                <a:srgbClr val="55575A"/>
              </a:solidFill>
              <a:latin typeface="Manrope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</a:br>
            <a:endParaRPr lang="en-US" altLang="en-US" sz="1200" dirty="0">
              <a:solidFill>
                <a:srgbClr val="55575A"/>
              </a:solidFill>
              <a:latin typeface="Manrope" pitchFamily="34" charset="0"/>
            </a:endParaRPr>
          </a:p>
        </p:txBody>
      </p:sp>
      <p:sp>
        <p:nvSpPr>
          <p:cNvPr id="32" name="Shape 3">
            <a:extLst>
              <a:ext uri="{FF2B5EF4-FFF2-40B4-BE49-F238E27FC236}">
                <a16:creationId xmlns:a16="http://schemas.microsoft.com/office/drawing/2014/main" id="{49D2D413-E6EC-A8E6-4FF8-2633684D58CC}"/>
              </a:ext>
            </a:extLst>
          </p:cNvPr>
          <p:cNvSpPr/>
          <p:nvPr/>
        </p:nvSpPr>
        <p:spPr>
          <a:xfrm>
            <a:off x="4037877" y="3035065"/>
            <a:ext cx="2524511" cy="4314644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//Manual error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ErrorBuilder.New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SetMessage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("Course not found.")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SetCode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("NOT_FOUND")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SetPath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context.Path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.Build();</a:t>
            </a:r>
          </a:p>
        </p:txBody>
      </p:sp>
      <p:sp>
        <p:nvSpPr>
          <p:cNvPr id="33" name="Text 1">
            <a:extLst>
              <a:ext uri="{FF2B5EF4-FFF2-40B4-BE49-F238E27FC236}">
                <a16:creationId xmlns:a16="http://schemas.microsoft.com/office/drawing/2014/main" id="{2A412B81-2689-B5E0-ADB5-44049A717BE4}"/>
              </a:ext>
            </a:extLst>
          </p:cNvPr>
          <p:cNvSpPr/>
          <p:nvPr/>
        </p:nvSpPr>
        <p:spPr>
          <a:xfrm>
            <a:off x="7460036" y="879891"/>
            <a:ext cx="2062450" cy="229785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>
              <a:lnSpc>
                <a:spcPts val="1300"/>
              </a:lnSpc>
            </a:pPr>
            <a:r>
              <a:rPr lang="en-US" sz="1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</a:rPr>
              <a:t>Exception Mapping with Filters and Validations</a:t>
            </a:r>
          </a:p>
        </p:txBody>
      </p:sp>
      <p:sp>
        <p:nvSpPr>
          <p:cNvPr id="34" name="Shape 3">
            <a:extLst>
              <a:ext uri="{FF2B5EF4-FFF2-40B4-BE49-F238E27FC236}">
                <a16:creationId xmlns:a16="http://schemas.microsoft.com/office/drawing/2014/main" id="{D8AFA867-B7B7-A0EF-2E3C-E407B5640278}"/>
              </a:ext>
            </a:extLst>
          </p:cNvPr>
          <p:cNvSpPr/>
          <p:nvPr/>
        </p:nvSpPr>
        <p:spPr>
          <a:xfrm>
            <a:off x="7560733" y="3035065"/>
            <a:ext cx="2895600" cy="4314644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 Filters</a:t>
            </a:r>
            <a:br>
              <a:rPr lang="en-US" sz="12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CustomErrorFilter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IErrorFilter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IError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OnError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IError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error) 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if (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error.Exception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is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DbUpdateException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return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error.WithMessage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("Database update failed.")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                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WithCode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("DB_ERROR");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    return error;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   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35" name="Text 1">
            <a:extLst>
              <a:ext uri="{FF2B5EF4-FFF2-40B4-BE49-F238E27FC236}">
                <a16:creationId xmlns:a16="http://schemas.microsoft.com/office/drawing/2014/main" id="{90E39DF0-2C4F-CE5F-776B-ECAD9F7D8F1F}"/>
              </a:ext>
            </a:extLst>
          </p:cNvPr>
          <p:cNvSpPr/>
          <p:nvPr/>
        </p:nvSpPr>
        <p:spPr>
          <a:xfrm>
            <a:off x="7347754" y="1224568"/>
            <a:ext cx="6791711" cy="148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300"/>
              </a:lnSpc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You can map C# exceptions to </a:t>
            </a: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GraphQL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 errors using </a:t>
            </a:r>
            <a:r>
              <a:rPr lang="en-US" altLang="en-US" sz="1200" dirty="0" err="1">
                <a:solidFill>
                  <a:srgbClr val="55575A"/>
                </a:solidFill>
                <a:latin typeface="Manrope" pitchFamily="34" charset="0"/>
              </a:rPr>
              <a:t>IErrorFilter</a:t>
            </a:r>
            <a:r>
              <a:rPr lang="en-US" altLang="en-US" sz="1200" dirty="0">
                <a:solidFill>
                  <a:srgbClr val="55575A"/>
                </a:solidFill>
                <a:latin typeface="Manrope" pitchFamily="34" charset="0"/>
              </a:rPr>
              <a:t> 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You can plug in </a:t>
            </a:r>
            <a:r>
              <a:rPr lang="en-US" sz="1200" dirty="0" err="1">
                <a:solidFill>
                  <a:srgbClr val="55575A"/>
                </a:solidFill>
                <a:latin typeface="Manrope" pitchFamily="34" charset="0"/>
              </a:rPr>
              <a:t>FluentValidation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 for complex, reusable validation logic.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Pair with </a:t>
            </a:r>
            <a:r>
              <a:rPr lang="en-US" sz="1200" dirty="0" err="1">
                <a:solidFill>
                  <a:srgbClr val="55575A"/>
                </a:solidFill>
                <a:latin typeface="Manrope" pitchFamily="34" charset="0"/>
              </a:rPr>
              <a:t>GraphQL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</a:rPr>
              <a:t> middleware to return field-level validation errors.</a:t>
            </a:r>
          </a:p>
        </p:txBody>
      </p:sp>
      <p:sp>
        <p:nvSpPr>
          <p:cNvPr id="36" name="Shape 3">
            <a:extLst>
              <a:ext uri="{FF2B5EF4-FFF2-40B4-BE49-F238E27FC236}">
                <a16:creationId xmlns:a16="http://schemas.microsoft.com/office/drawing/2014/main" id="{546BEF88-FB2C-6A49-4402-C4FB886C1B03}"/>
              </a:ext>
            </a:extLst>
          </p:cNvPr>
          <p:cNvSpPr/>
          <p:nvPr/>
        </p:nvSpPr>
        <p:spPr>
          <a:xfrm>
            <a:off x="10862733" y="3035065"/>
            <a:ext cx="2743200" cy="4314644"/>
          </a:xfrm>
          <a:prstGeom prst="roundRect">
            <a:avLst>
              <a:gd name="adj" fmla="val 1182"/>
            </a:avLst>
          </a:prstGeom>
          <a:solidFill>
            <a:schemeClr val="bg2"/>
          </a:solidFill>
          <a:ln/>
        </p:spPr>
        <p:txBody>
          <a:bodyPr/>
          <a:lstStyle/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//Validators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CourseInputValidator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 :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AbstractValidator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&lt;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CourseInput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&gt;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public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CourseInputValidator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RuleFor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(x =&gt; 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x.Title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).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NotEmpty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().</a:t>
            </a:r>
            <a:r>
              <a:rPr lang="en-US" sz="1200" dirty="0" err="1">
                <a:solidFill>
                  <a:srgbClr val="55575A"/>
                </a:solidFill>
                <a:latin typeface="Consolas" pitchFamily="34" charset="0"/>
              </a:rPr>
              <a:t>MinimumLength</a:t>
            </a:r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(3);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r>
              <a:rPr lang="en-US" sz="12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024641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8CB14-63A8-6973-B005-59773C219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E6052A5F-D37C-3131-FBE9-7FC629F05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878" y="969650"/>
            <a:ext cx="8491589" cy="5094953"/>
          </a:xfrm>
          <a:prstGeom prst="rect">
            <a:avLst/>
          </a:prstGeom>
          <a:noFill/>
          <a:effectLst>
            <a:softEdge rad="1270000"/>
          </a:effectLst>
          <a:scene3d>
            <a:camera prst="isometricOffAxis2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F8D3268E-8699-A3C3-2AB4-E546CF10A6CE}"/>
              </a:ext>
            </a:extLst>
          </p:cNvPr>
          <p:cNvSpPr/>
          <p:nvPr/>
        </p:nvSpPr>
        <p:spPr>
          <a:xfrm>
            <a:off x="635771" y="969650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3800" dirty="0">
                <a:latin typeface="Inter" panose="020B0604020202020204" charset="0"/>
                <a:ea typeface="Inter" panose="020B0604020202020204" charset="0"/>
              </a:rPr>
              <a:t>Performance Optimizations</a:t>
            </a:r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FF7DC49F-117D-90AF-80E5-BA722C1B50CA}"/>
              </a:ext>
            </a:extLst>
          </p:cNvPr>
          <p:cNvSpPr/>
          <p:nvPr/>
        </p:nvSpPr>
        <p:spPr>
          <a:xfrm>
            <a:off x="523489" y="1854756"/>
            <a:ext cx="6791711" cy="148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✅ 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Use persisted queries for caching and security.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✅ 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Avoid deep query nesting (set </a:t>
            </a:r>
            <a:r>
              <a:rPr lang="en-US" altLang="en-US" dirty="0" err="1">
                <a:solidFill>
                  <a:srgbClr val="55575A"/>
                </a:solidFill>
                <a:latin typeface="Manrope" pitchFamily="34" charset="0"/>
              </a:rPr>
              <a:t>MaxDepth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✅ 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Use </a:t>
            </a:r>
            <a:r>
              <a:rPr lang="en-US" altLang="en-US" dirty="0" err="1">
                <a:solidFill>
                  <a:srgbClr val="55575A"/>
                </a:solidFill>
                <a:latin typeface="Manrope" pitchFamily="34" charset="0"/>
              </a:rPr>
              <a:t>DataLoader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 to reduce DB calls.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✅ </a:t>
            </a: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Tools: Banana Cake Pop, Apollo Studio (for federated systems)</a:t>
            </a: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FA89A6F2-E389-9480-2D2A-1853417431E5}"/>
              </a:ext>
            </a:extLst>
          </p:cNvPr>
          <p:cNvSpPr/>
          <p:nvPr/>
        </p:nvSpPr>
        <p:spPr>
          <a:xfrm>
            <a:off x="635771" y="4038135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3800" dirty="0">
                <a:latin typeface="Inter" panose="020B0604020202020204" charset="0"/>
                <a:ea typeface="Inter" panose="020B0604020202020204" charset="0"/>
              </a:rPr>
              <a:t>Common Pitfalls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B207A7AB-FEA6-A927-E96A-284B65624356}"/>
              </a:ext>
            </a:extLst>
          </p:cNvPr>
          <p:cNvSpPr/>
          <p:nvPr/>
        </p:nvSpPr>
        <p:spPr>
          <a:xfrm>
            <a:off x="523488" y="4518455"/>
            <a:ext cx="6791711" cy="1484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❌ N+1 issues due to naive resolver nesting.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❌ Not limiting query depth.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55575A"/>
                </a:solidFill>
                <a:latin typeface="Manrope" pitchFamily="34" charset="0"/>
              </a:rPr>
              <a:t>❌ Overexposing internal types (bad nullability, overly broad schemas).</a:t>
            </a:r>
          </a:p>
        </p:txBody>
      </p:sp>
    </p:spTree>
    <p:extLst>
      <p:ext uri="{BB962C8B-B14F-4D97-AF65-F5344CB8AC3E}">
        <p14:creationId xmlns:p14="http://schemas.microsoft.com/office/powerpoint/2010/main" val="40711406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CAEE1-7755-0DD4-B72B-BBBD7843C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90129548-B6B7-048A-85E3-F5FBF5013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1440905"/>
            <a:ext cx="6502399" cy="3917108"/>
          </a:xfrm>
          <a:prstGeom prst="rect">
            <a:avLst/>
          </a:prstGeom>
          <a:noFill/>
          <a:effectLst>
            <a:outerShdw blurRad="596900" dist="50800" dir="5400000" algn="ctr" rotWithShape="0">
              <a:srgbClr val="000000">
                <a:alpha val="43137"/>
              </a:srgbClr>
            </a:outerShdw>
            <a:softEdge rad="482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E3C24D7-9086-1FFF-C611-6398FB9767B1}"/>
              </a:ext>
            </a:extLst>
          </p:cNvPr>
          <p:cNvSpPr/>
          <p:nvPr/>
        </p:nvSpPr>
        <p:spPr>
          <a:xfrm>
            <a:off x="949808" y="518446"/>
            <a:ext cx="6052896" cy="77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3800" dirty="0">
                <a:latin typeface="Inter" panose="020B0604020202020204" charset="0"/>
                <a:ea typeface="Inter" panose="020B0604020202020204" charset="0"/>
              </a:rPr>
              <a:t>References</a:t>
            </a: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0D308085-7438-1AD8-05AF-553877F3E58E}"/>
              </a:ext>
            </a:extLst>
          </p:cNvPr>
          <p:cNvSpPr/>
          <p:nvPr/>
        </p:nvSpPr>
        <p:spPr>
          <a:xfrm>
            <a:off x="7002704" y="1440905"/>
            <a:ext cx="6052896" cy="4070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4"/>
              </a:rPr>
              <a:t>https://graphql.org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5"/>
              </a:rPr>
              <a:t>https://spec.graphql.org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6"/>
              </a:rPr>
              <a:t>https://github.com/graphql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7"/>
              </a:rPr>
              <a:t>https://chillicream.com/docs/hotchocolate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8"/>
              </a:rPr>
              <a:t>https://www.apollographql.com/docs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>
              <a:hlinkClick r:id="rId9"/>
            </a:endParaRPr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9"/>
              </a:rPr>
              <a:t>https://www.apollo-angular.com/docs/</a:t>
            </a: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10"/>
              </a:rPr>
              <a:t>https://youtu.be/iOQ74eYU2U4?si=_5LCB-3vOtHFlrKH</a:t>
            </a:r>
            <a:r>
              <a:rPr lang="en-US" sz="3200" dirty="0"/>
              <a:t> </a:t>
            </a:r>
          </a:p>
          <a:p>
            <a:pPr>
              <a:lnSpc>
                <a:spcPts val="2600"/>
              </a:lnSpc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389315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C4628-8F51-C629-5213-6694719DA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6698450-6A9D-C3E7-A43E-3DE4332B3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57200"/>
            <a:ext cx="12192000" cy="7315200"/>
          </a:xfrm>
          <a:prstGeom prst="rect">
            <a:avLst/>
          </a:prstGeom>
          <a:noFill/>
          <a:effectLst>
            <a:softEdge rad="355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8235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533400"/>
            <a:ext cx="4849535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GraphQL?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75930" y="1604963"/>
            <a:ext cx="7657862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 is a query language and runtime for APIs created by Facebook(now Meta) in 2015, designed to solve common API development challenges.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75930" y="2711648"/>
            <a:ext cx="3731895" cy="91440"/>
          </a:xfrm>
          <a:prstGeom prst="roundRect">
            <a:avLst>
              <a:gd name="adj" fmla="val 190929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2350949" y="2443639"/>
            <a:ext cx="581858" cy="581858"/>
          </a:xfrm>
          <a:prstGeom prst="roundRect">
            <a:avLst>
              <a:gd name="adj" fmla="val 15715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525494" y="2589133"/>
            <a:ext cx="23276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92743" y="3219450"/>
            <a:ext cx="2498169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Precise Data Fetching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92743" y="3716536"/>
            <a:ext cx="3298269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Clients specify exactly what data they need, eliminating over-fetching problems common in REST APIs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4701778" y="2711648"/>
            <a:ext cx="3732014" cy="91440"/>
          </a:xfrm>
          <a:prstGeom prst="roundRect">
            <a:avLst>
              <a:gd name="adj" fmla="val 190929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276796" y="2443639"/>
            <a:ext cx="581858" cy="581858"/>
          </a:xfrm>
          <a:prstGeom prst="roundRect">
            <a:avLst>
              <a:gd name="adj" fmla="val 15715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451342" y="2589133"/>
            <a:ext cx="23276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4918591" y="3219450"/>
            <a:ext cx="2424708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Type System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4918591" y="3716536"/>
            <a:ext cx="3298388" cy="1241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Uses a robust schema to define all possible data types and operations, enabling powerful tooling and validation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775930" y="5636419"/>
            <a:ext cx="7657862" cy="91440"/>
          </a:xfrm>
          <a:prstGeom prst="roundRect">
            <a:avLst>
              <a:gd name="adj" fmla="val 190929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313932" y="5368409"/>
            <a:ext cx="581858" cy="581858"/>
          </a:xfrm>
          <a:prstGeom prst="roundRect">
            <a:avLst>
              <a:gd name="adj" fmla="val 15715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4488478" y="5513903"/>
            <a:ext cx="23276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992743" y="6144220"/>
            <a:ext cx="2424708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Endpoint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992743" y="6641306"/>
            <a:ext cx="7224236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All API operations go through a single HTTP endpoint, simplifying routing and API management</a:t>
            </a:r>
            <a:endParaRPr lang="en-US" sz="150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4567" y="1648539"/>
            <a:ext cx="4947523" cy="494752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571" y="570547"/>
            <a:ext cx="4580096" cy="572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GraphQL?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2711" y="1642110"/>
            <a:ext cx="3747730" cy="3391019"/>
          </a:xfrm>
          <a:prstGeom prst="roundRect">
            <a:avLst>
              <a:gd name="adj" fmla="val 3236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09851" y="1642110"/>
            <a:ext cx="91440" cy="3391019"/>
          </a:xfrm>
          <a:prstGeom prst="roundRect">
            <a:avLst>
              <a:gd name="adj" fmla="val 18032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07269" y="1848088"/>
            <a:ext cx="2595920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Solves REST Limitations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007269" y="2244090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Eliminates common REST API problems: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1007269" y="2940248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Over-fetching: receiving more data than needed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007269" y="3590568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Under-fetching: requiring multiple API calls for related data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007269" y="4240887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Endpoint proliferation: managing numerous specialized endpoints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4663559" y="1642110"/>
            <a:ext cx="3747730" cy="3391019"/>
          </a:xfrm>
          <a:prstGeom prst="roundRect">
            <a:avLst>
              <a:gd name="adj" fmla="val 3236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4640699" y="1642110"/>
            <a:ext cx="91440" cy="3391019"/>
          </a:xfrm>
          <a:prstGeom prst="roundRect">
            <a:avLst>
              <a:gd name="adj" fmla="val 18032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4938117" y="1848088"/>
            <a:ext cx="2382203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Developer Experience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4938117" y="2244090"/>
            <a:ext cx="3267194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Enhances productivity with: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4938117" y="2647117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Self-documenting schema through introspection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4938117" y="3297436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Advanced tooling like GraphiQL and Banana Cake Pop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4938117" y="3947755"/>
            <a:ext cx="3267194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Strong typing throughout the entire stack</a:t>
            </a:r>
            <a:endParaRPr lang="en-US" sz="1400" dirty="0"/>
          </a:p>
        </p:txBody>
      </p:sp>
      <p:sp>
        <p:nvSpPr>
          <p:cNvPr id="18" name="Shape 15"/>
          <p:cNvSpPr/>
          <p:nvPr/>
        </p:nvSpPr>
        <p:spPr>
          <a:xfrm>
            <a:off x="732711" y="5216247"/>
            <a:ext cx="7678579" cy="2218492"/>
          </a:xfrm>
          <a:prstGeom prst="roundRect">
            <a:avLst>
              <a:gd name="adj" fmla="val 4946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709851" y="5216247"/>
            <a:ext cx="91440" cy="2218492"/>
          </a:xfrm>
          <a:prstGeom prst="roundRect">
            <a:avLst>
              <a:gd name="adj" fmla="val 18032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1007269" y="5422225"/>
            <a:ext cx="2290048" cy="286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Architecture Benefits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1007269" y="5818227"/>
            <a:ext cx="719804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Ideal for modern architectures: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1007269" y="6221254"/>
            <a:ext cx="719804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Microservices integration via schema stitching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1007269" y="6578441"/>
            <a:ext cx="719804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BFF (Backend for Frontend) pattern implementation</a:t>
            </a:r>
            <a:endParaRPr lang="en-US" sz="1400" dirty="0"/>
          </a:p>
        </p:txBody>
      </p:sp>
      <p:sp>
        <p:nvSpPr>
          <p:cNvPr id="24" name="Text 21"/>
          <p:cNvSpPr/>
          <p:nvPr/>
        </p:nvSpPr>
        <p:spPr>
          <a:xfrm>
            <a:off x="1007269" y="6935629"/>
            <a:ext cx="719804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Efficient mobile app data fetching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043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 vs GraphQL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617345"/>
            <a:ext cx="13042821" cy="5153382"/>
          </a:xfrm>
          <a:prstGeom prst="roundRect">
            <a:avLst>
              <a:gd name="adj" fmla="val 346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01410" y="1624965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00006" y="1751648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Feature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260652" y="1751648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080778" y="1751648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2195870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00006" y="2322552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Endpoints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4260652" y="2322552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Multiple URLs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080778" y="2322552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Single URL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2766774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00006" y="2893457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Versioning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4260652" y="2893457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Often required (v1, v2)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080778" y="2893457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Schema evolution supported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801410" y="3337679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00006" y="3464362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Query Shape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4260652" y="3464362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Fixed by endpoint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080778" y="3464362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Client-defined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801410" y="3908584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000006" y="4035266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Documentation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4260652" y="4035266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Manual (Swagger/OpenAPI)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080778" y="4035266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Auto-generated via schema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801410" y="4479488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00006" y="4606171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Overhead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4260652" y="4606171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for deep data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9080778" y="4606171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Low, tailored data fetch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801410" y="5050393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000006" y="5177076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Learning Curve</a:t>
            </a:r>
            <a:endParaRPr lang="en-US" sz="1550" dirty="0"/>
          </a:p>
        </p:txBody>
      </p:sp>
      <p:sp>
        <p:nvSpPr>
          <p:cNvPr id="30" name="Text 28"/>
          <p:cNvSpPr/>
          <p:nvPr/>
        </p:nvSpPr>
        <p:spPr>
          <a:xfrm>
            <a:off x="4260652" y="5177076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Simple concepts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9080778" y="5177076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Steeper initial learning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1000006" y="5747980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Caching</a:t>
            </a:r>
            <a:endParaRPr lang="en-US" sz="1550" dirty="0"/>
          </a:p>
        </p:txBody>
      </p:sp>
      <p:sp>
        <p:nvSpPr>
          <p:cNvPr id="34" name="Text 32"/>
          <p:cNvSpPr/>
          <p:nvPr/>
        </p:nvSpPr>
        <p:spPr>
          <a:xfrm>
            <a:off x="4260651" y="5747980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Simple (URL-based)</a:t>
            </a:r>
            <a:endParaRPr lang="en-US" sz="1550" dirty="0"/>
          </a:p>
        </p:txBody>
      </p:sp>
      <p:sp>
        <p:nvSpPr>
          <p:cNvPr id="35" name="Text 33"/>
          <p:cNvSpPr/>
          <p:nvPr/>
        </p:nvSpPr>
        <p:spPr>
          <a:xfrm>
            <a:off x="9080778" y="5747980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Complex (query-based)</a:t>
            </a:r>
            <a:endParaRPr lang="en-US" sz="1550" dirty="0"/>
          </a:p>
        </p:txBody>
      </p:sp>
      <p:sp>
        <p:nvSpPr>
          <p:cNvPr id="36" name="Shape 34"/>
          <p:cNvSpPr/>
          <p:nvPr/>
        </p:nvSpPr>
        <p:spPr>
          <a:xfrm>
            <a:off x="801410" y="6192203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1000006" y="6318885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Error Handling</a:t>
            </a:r>
            <a:endParaRPr lang="en-US" sz="1550" dirty="0"/>
          </a:p>
        </p:txBody>
      </p:sp>
      <p:sp>
        <p:nvSpPr>
          <p:cNvPr id="38" name="Text 36"/>
          <p:cNvSpPr/>
          <p:nvPr/>
        </p:nvSpPr>
        <p:spPr>
          <a:xfrm>
            <a:off x="4260652" y="6318885"/>
            <a:ext cx="441579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HTTP status codes</a:t>
            </a:r>
            <a:endParaRPr lang="en-US" sz="1550" dirty="0"/>
          </a:p>
        </p:txBody>
      </p:sp>
      <p:sp>
        <p:nvSpPr>
          <p:cNvPr id="39" name="Text 37"/>
          <p:cNvSpPr/>
          <p:nvPr/>
        </p:nvSpPr>
        <p:spPr>
          <a:xfrm>
            <a:off x="9080778" y="6318885"/>
            <a:ext cx="45498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Detailed error objects</a:t>
            </a:r>
            <a:endParaRPr lang="en-US" sz="1550" dirty="0"/>
          </a:p>
        </p:txBody>
      </p:sp>
      <p:sp>
        <p:nvSpPr>
          <p:cNvPr id="40" name="Text 38"/>
          <p:cNvSpPr/>
          <p:nvPr/>
        </p:nvSpPr>
        <p:spPr>
          <a:xfrm>
            <a:off x="793790" y="699396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 excels in providing precise data delivery at the cost of initial complexity, while REST offers simpler implementation with potential inefficiencies.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chemeClr val="accent5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4342" y="524649"/>
            <a:ext cx="4059198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GraphQL in .NET Ecosystem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554342" y="1208782"/>
            <a:ext cx="1520785" cy="190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Available Libraries: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54342" y="1674025"/>
            <a:ext cx="668024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5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GraphQL.NET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Classic, mature implementation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546722" y="1971264"/>
            <a:ext cx="668024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5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Modern, feature-rich framework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546722" y="2254686"/>
            <a:ext cx="668024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5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ZeroQL</a:t>
            </a: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- Experimental, type-safe client generation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546722" y="2705582"/>
            <a:ext cx="6680240" cy="591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 stands out as the premier choice for .NET developers,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with deep ecosystem integration and robust features.</a:t>
            </a:r>
            <a:endParaRPr lang="en-US" sz="15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394" y="1033940"/>
            <a:ext cx="6201018" cy="524103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9" name="Shape 6"/>
          <p:cNvSpPr/>
          <p:nvPr/>
        </p:nvSpPr>
        <p:spPr>
          <a:xfrm>
            <a:off x="842595" y="6479619"/>
            <a:ext cx="6767751" cy="731282"/>
          </a:xfrm>
          <a:prstGeom prst="roundRect">
            <a:avLst>
              <a:gd name="adj" fmla="val 14974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979398" y="6616422"/>
            <a:ext cx="1842968" cy="190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ASP.NET Core Integration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979398" y="6879431"/>
            <a:ext cx="649414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Seamlessly fits into dependency injection, middleware pipeline, and hosting patterns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7731909" y="6479619"/>
            <a:ext cx="6767870" cy="731282"/>
          </a:xfrm>
          <a:prstGeom prst="roundRect">
            <a:avLst>
              <a:gd name="adj" fmla="val 14974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7868712" y="6616422"/>
            <a:ext cx="1867138" cy="190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Entity Framework Support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868712" y="6879431"/>
            <a:ext cx="649426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First-class EF Core integration with projections and filtering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842595" y="7332464"/>
            <a:ext cx="6767751" cy="731282"/>
          </a:xfrm>
          <a:prstGeom prst="roundRect">
            <a:avLst>
              <a:gd name="adj" fmla="val 14974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79398" y="7469267"/>
            <a:ext cx="1520785" cy="190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Azure &amp; Cloud Ready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979398" y="7732276"/>
            <a:ext cx="649414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Functions, App Service, and container deployment options</a:t>
            </a: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7731909" y="7332464"/>
            <a:ext cx="6767870" cy="731282"/>
          </a:xfrm>
          <a:prstGeom prst="roundRect">
            <a:avLst>
              <a:gd name="adj" fmla="val 14974"/>
            </a:avLst>
          </a:prstGeom>
          <a:noFill/>
          <a:ln w="1524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868712" y="7469267"/>
            <a:ext cx="1520785" cy="190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Tooling Ecosystem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7868712" y="7732276"/>
            <a:ext cx="649426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Banana Cake Pop IDE, schema registry, and Fusion gateway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7596" y="527685"/>
            <a:ext cx="4797385" cy="59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HotChocolate?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96" y="1630918"/>
            <a:ext cx="4957167" cy="495716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7596" y="6803946"/>
            <a:ext cx="4957167" cy="921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HotChocolate has become the standard for GraphQL in .NET due to its comprehensive feature set and excellent developer experience.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200537" y="1630918"/>
            <a:ext cx="431721" cy="431721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824067" y="1696879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Development Models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824067" y="2188488"/>
            <a:ext cx="3091458" cy="1228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Supports both code-first (C# classes) and schema-first (SDL) approaches, allowing teams to choose their preferred style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10155317" y="1630918"/>
            <a:ext cx="431721" cy="431721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778847" y="1696879"/>
            <a:ext cx="266021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Declarative Middleware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778847" y="2188488"/>
            <a:ext cx="309145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Attribute-based configuration for common patterns: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10778847" y="3018473"/>
            <a:ext cx="3091458" cy="1515904"/>
          </a:xfrm>
          <a:prstGeom prst="roundRect">
            <a:avLst>
              <a:gd name="adj" fmla="val 11393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769322" y="3018473"/>
            <a:ext cx="3110508" cy="1515904"/>
          </a:xfrm>
          <a:prstGeom prst="roundRect">
            <a:avLst>
              <a:gd name="adj" fmla="val 1899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961132" y="3162300"/>
            <a:ext cx="2726888" cy="1228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UsePaging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</a:t>
            </a:r>
            <a:b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UseFiltering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</a:t>
            </a:r>
            <a:b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UseSorting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</a:t>
            </a:r>
            <a:b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500" dirty="0">
                <a:solidFill>
                  <a:srgbClr val="55575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[Authorize]</a:t>
            </a:r>
          </a:p>
        </p:txBody>
      </p:sp>
      <p:sp>
        <p:nvSpPr>
          <p:cNvPr id="14" name="Shape 11"/>
          <p:cNvSpPr/>
          <p:nvPr/>
        </p:nvSpPr>
        <p:spPr>
          <a:xfrm>
            <a:off x="6200537" y="4918115"/>
            <a:ext cx="431721" cy="431721"/>
          </a:xfrm>
          <a:prstGeom prst="roundRect">
            <a:avLst>
              <a:gd name="adj" fmla="val 4000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824067" y="4984075"/>
            <a:ext cx="2398633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 Features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824067" y="5475684"/>
            <a:ext cx="7046238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Built-in solutions for subscription handling, data loading optimization, federation, and schema stitching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02444"/>
            <a:ext cx="5097423" cy="571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Schema &amp; Type System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30925" y="1511975"/>
            <a:ext cx="6361390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GraphQL schema is the contract between client and server, describing all available types and operations.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30925" y="2302312"/>
            <a:ext cx="6361390" cy="1171575"/>
          </a:xfrm>
          <a:prstGeom prst="roundRect">
            <a:avLst>
              <a:gd name="adj" fmla="val 1403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53785" y="2325172"/>
            <a:ext cx="730925" cy="1125855"/>
          </a:xfrm>
          <a:prstGeom prst="roundRect">
            <a:avLst>
              <a:gd name="adj" fmla="val 1874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78337" y="2716768"/>
            <a:ext cx="274082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667351" y="2507813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Scalar Types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667351" y="2975967"/>
            <a:ext cx="54021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Primitive values: Int, Float, String, Boolean, ID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30925" y="3656528"/>
            <a:ext cx="6361390" cy="1171575"/>
          </a:xfrm>
          <a:prstGeom prst="roundRect">
            <a:avLst>
              <a:gd name="adj" fmla="val 1403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53785" y="3679388"/>
            <a:ext cx="730925" cy="1125855"/>
          </a:xfrm>
          <a:prstGeom prst="roundRect">
            <a:avLst>
              <a:gd name="adj" fmla="val 1874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78337" y="4070985"/>
            <a:ext cx="274082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1667351" y="3862030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 Types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667351" y="4330184"/>
            <a:ext cx="54021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 structures with fields (like classes)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730925" y="5010745"/>
            <a:ext cx="6361390" cy="1171575"/>
          </a:xfrm>
          <a:prstGeom prst="roundRect">
            <a:avLst>
              <a:gd name="adj" fmla="val 1403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53785" y="5033605"/>
            <a:ext cx="730925" cy="1125855"/>
          </a:xfrm>
          <a:prstGeom prst="roundRect">
            <a:avLst>
              <a:gd name="adj" fmla="val 1874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78337" y="5425202"/>
            <a:ext cx="274082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667351" y="5216247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Types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667351" y="5684401"/>
            <a:ext cx="54021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Objects used as arguments in operations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30925" y="6364962"/>
            <a:ext cx="6361390" cy="1171575"/>
          </a:xfrm>
          <a:prstGeom prst="roundRect">
            <a:avLst>
              <a:gd name="adj" fmla="val 1403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53785" y="6387822"/>
            <a:ext cx="730925" cy="1125855"/>
          </a:xfrm>
          <a:prstGeom prst="roundRect">
            <a:avLst>
              <a:gd name="adj" fmla="val 1874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78337" y="6779419"/>
            <a:ext cx="274082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1667351" y="6570464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Types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667351" y="7038618"/>
            <a:ext cx="540210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Enums, Interfaces, Unions for complex scenarios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7545705" y="1553051"/>
            <a:ext cx="6361390" cy="4367927"/>
          </a:xfrm>
          <a:prstGeom prst="roundRect">
            <a:avLst>
              <a:gd name="adj" fmla="val 3765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7545705" y="1560946"/>
            <a:ext cx="6379488" cy="4367927"/>
          </a:xfrm>
          <a:prstGeom prst="roundRect">
            <a:avLst>
              <a:gd name="adj" fmla="val 628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719298" y="1690092"/>
            <a:ext cx="6014204" cy="4093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type Course {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id: ID!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title: String!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description: String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instructor: User!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students: [User!]!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difficulty: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DifficultyLevel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br>
              <a:rPr lang="en-US" sz="1500" dirty="0">
                <a:solidFill>
                  <a:srgbClr val="55575A"/>
                </a:solidFill>
                <a:latin typeface="Consolas" pitchFamily="34" charset="0"/>
              </a:rPr>
            </a:b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enum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DifficultyLevel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BEGINNER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INTERMEDIATE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ADVANCED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27" name="Text 25"/>
          <p:cNvSpPr/>
          <p:nvPr/>
        </p:nvSpPr>
        <p:spPr>
          <a:xfrm>
            <a:off x="7545705" y="6126480"/>
            <a:ext cx="6361390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</a:t>
            </a:r>
            <a:r>
              <a:rPr lang="en-US" sz="14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!</a:t>
            </a: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indicates non-nullable fields, while </a:t>
            </a:r>
            <a:r>
              <a:rPr lang="en-US" sz="14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[ ]</a:t>
            </a: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represents lists. These type definitions create a strongly-typed API contract.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57317" y="461248"/>
            <a:ext cx="4986933" cy="524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Types &amp; Arguments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57317" y="1425535"/>
            <a:ext cx="3696533" cy="6155531"/>
          </a:xfrm>
          <a:prstGeom prst="roundRect">
            <a:avLst>
              <a:gd name="adj" fmla="val 4084"/>
            </a:avLst>
          </a:prstGeom>
          <a:solidFill>
            <a:srgbClr val="FFD7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48983" y="1425535"/>
            <a:ext cx="3713202" cy="6155531"/>
          </a:xfrm>
          <a:prstGeom prst="roundRect">
            <a:avLst>
              <a:gd name="adj" fmla="val 678"/>
            </a:avLst>
          </a:prstGeom>
          <a:solidFill>
            <a:schemeClr val="bg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6316623" y="1551265"/>
            <a:ext cx="3377922" cy="59040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//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GraphQL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SDL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input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CourseInput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{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title: String!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description: String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instructorId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: ID!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  difficulty: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DifficultyLevel</a:t>
            </a:r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  <a:p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//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HotChocolate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C# Code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public class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CourseInput</a:t>
            </a:r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{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[Required]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public string Title { get; set; }</a:t>
            </a:r>
          </a:p>
          <a:p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public string Description { get; set; }</a:t>
            </a:r>
          </a:p>
          <a:p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[Required]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public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Guid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InstructorId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{ get; set; }</a:t>
            </a:r>
          </a:p>
          <a:p>
            <a:endParaRPr lang="en-US" sz="1500" dirty="0">
              <a:solidFill>
                <a:srgbClr val="55575A"/>
              </a:solidFill>
              <a:latin typeface="Consolas" pitchFamily="34" charset="0"/>
            </a:endParaRP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	public </a:t>
            </a:r>
            <a:r>
              <a:rPr lang="en-US" sz="1500" dirty="0" err="1">
                <a:solidFill>
                  <a:srgbClr val="55575A"/>
                </a:solidFill>
                <a:latin typeface="Consolas" pitchFamily="34" charset="0"/>
              </a:rPr>
              <a:t>DifficultyLevel</a:t>
            </a:r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 Difficulty { get; set; }</a:t>
            </a:r>
          </a:p>
          <a:p>
            <a:r>
              <a:rPr lang="en-US" sz="1500" dirty="0">
                <a:solidFill>
                  <a:srgbClr val="55575A"/>
                </a:solidFill>
                <a:latin typeface="Consolas" pitchFamily="34" charset="0"/>
              </a:rPr>
              <a:t>}</a:t>
            </a:r>
          </a:p>
        </p:txBody>
      </p:sp>
      <p:sp>
        <p:nvSpPr>
          <p:cNvPr id="7" name="Shape 4"/>
          <p:cNvSpPr/>
          <p:nvPr/>
        </p:nvSpPr>
        <p:spPr>
          <a:xfrm>
            <a:off x="10270569" y="1425535"/>
            <a:ext cx="3696533" cy="1347430"/>
          </a:xfrm>
          <a:prstGeom prst="roundRect">
            <a:avLst>
              <a:gd name="adj" fmla="val 8144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0247709" y="1425535"/>
            <a:ext cx="91440" cy="1347430"/>
          </a:xfrm>
          <a:prstGeom prst="roundRect">
            <a:avLst>
              <a:gd name="adj" fmla="val 165097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529649" y="1616035"/>
            <a:ext cx="2096691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Safety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529649" y="2045732"/>
            <a:ext cx="3246953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Input types provide strict validation of client-provided data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10270569" y="2940606"/>
            <a:ext cx="3696533" cy="2152412"/>
          </a:xfrm>
          <a:prstGeom prst="roundRect">
            <a:avLst>
              <a:gd name="adj" fmla="val 5098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247709" y="2940606"/>
            <a:ext cx="91440" cy="2152412"/>
          </a:xfrm>
          <a:prstGeom prst="roundRect">
            <a:avLst>
              <a:gd name="adj" fmla="val 165097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529649" y="3131106"/>
            <a:ext cx="2096691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Validation Integration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0529649" y="3560802"/>
            <a:ext cx="3246953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Works with standard .NET validation: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10529649" y="3980021"/>
            <a:ext cx="3246953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 Annotations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0529649" y="4307086"/>
            <a:ext cx="3246953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FluentValidation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0529649" y="4634151"/>
            <a:ext cx="3246953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 validation logic</a:t>
            </a:r>
            <a:endParaRPr lang="en-US" sz="1300" dirty="0"/>
          </a:p>
        </p:txBody>
      </p:sp>
      <p:sp>
        <p:nvSpPr>
          <p:cNvPr id="18" name="Shape 15"/>
          <p:cNvSpPr/>
          <p:nvPr/>
        </p:nvSpPr>
        <p:spPr>
          <a:xfrm>
            <a:off x="10270569" y="5260658"/>
            <a:ext cx="3696533" cy="1347430"/>
          </a:xfrm>
          <a:prstGeom prst="roundRect">
            <a:avLst>
              <a:gd name="adj" fmla="val 8144"/>
            </a:avLst>
          </a:prstGeom>
          <a:noFill/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10247709" y="5260658"/>
            <a:ext cx="91440" cy="1347430"/>
          </a:xfrm>
          <a:prstGeom prst="roundRect">
            <a:avLst>
              <a:gd name="adj" fmla="val 165097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10529649" y="5451158"/>
            <a:ext cx="2096691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Reusability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0529649" y="5880854"/>
            <a:ext cx="3246953" cy="536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Input types can be reused across multiple mutations and queries</a:t>
            </a:r>
            <a:endParaRPr lang="en-US" sz="13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734DD76-6F05-7ED0-E645-2284D5973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" y="244846"/>
            <a:ext cx="5744915" cy="765988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5102</TotalTime>
  <Words>4494</Words>
  <Application>Microsoft Office PowerPoint</Application>
  <PresentationFormat>Custom</PresentationFormat>
  <Paragraphs>830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Consolas</vt:lpstr>
      <vt:lpstr>Arial</vt:lpstr>
      <vt:lpstr>Manrope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Shivam sharma</cp:lastModifiedBy>
  <cp:revision>4</cp:revision>
  <dcterms:created xsi:type="dcterms:W3CDTF">2025-07-11T10:50:35Z</dcterms:created>
  <dcterms:modified xsi:type="dcterms:W3CDTF">2025-07-30T10:05:38Z</dcterms:modified>
</cp:coreProperties>
</file>